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33"/>
  </p:notesMasterIdLst>
  <p:sldIdLst>
    <p:sldId id="256" r:id="rId3"/>
    <p:sldId id="259" r:id="rId4"/>
    <p:sldId id="258" r:id="rId5"/>
    <p:sldId id="301" r:id="rId6"/>
    <p:sldId id="303" r:id="rId7"/>
    <p:sldId id="304" r:id="rId8"/>
    <p:sldId id="262" r:id="rId9"/>
    <p:sldId id="306" r:id="rId10"/>
    <p:sldId id="271" r:id="rId11"/>
    <p:sldId id="305" r:id="rId12"/>
    <p:sldId id="266" r:id="rId13"/>
    <p:sldId id="263" r:id="rId14"/>
    <p:sldId id="261" r:id="rId15"/>
    <p:sldId id="308" r:id="rId16"/>
    <p:sldId id="309" r:id="rId17"/>
    <p:sldId id="333" r:id="rId18"/>
    <p:sldId id="313" r:id="rId19"/>
    <p:sldId id="334" r:id="rId20"/>
    <p:sldId id="314" r:id="rId21"/>
    <p:sldId id="317" r:id="rId22"/>
    <p:sldId id="316" r:id="rId23"/>
    <p:sldId id="326" r:id="rId24"/>
    <p:sldId id="323" r:id="rId25"/>
    <p:sldId id="267" r:id="rId26"/>
    <p:sldId id="331" r:id="rId27"/>
    <p:sldId id="324" r:id="rId28"/>
    <p:sldId id="330" r:id="rId29"/>
    <p:sldId id="327" r:id="rId30"/>
    <p:sldId id="329" r:id="rId31"/>
    <p:sldId id="27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omic Sans MS" panose="030F0702030302020204" pitchFamily="66"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swald"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0605E29-C542-4768-B4B7-38EB060B1CBE}">
          <p14:sldIdLst>
            <p14:sldId id="256"/>
            <p14:sldId id="259"/>
            <p14:sldId id="258"/>
            <p14:sldId id="301"/>
            <p14:sldId id="303"/>
            <p14:sldId id="304"/>
            <p14:sldId id="262"/>
            <p14:sldId id="306"/>
            <p14:sldId id="271"/>
            <p14:sldId id="305"/>
            <p14:sldId id="266"/>
            <p14:sldId id="263"/>
            <p14:sldId id="261"/>
            <p14:sldId id="308"/>
            <p14:sldId id="309"/>
            <p14:sldId id="333"/>
            <p14:sldId id="313"/>
            <p14:sldId id="334"/>
            <p14:sldId id="314"/>
            <p14:sldId id="317"/>
            <p14:sldId id="316"/>
            <p14:sldId id="326"/>
            <p14:sldId id="323"/>
            <p14:sldId id="267"/>
            <p14:sldId id="331"/>
            <p14:sldId id="324"/>
            <p14:sldId id="330"/>
            <p14:sldId id="327"/>
            <p14:sldId id="329"/>
            <p14:sldId id="2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jas Bhale" initials="TB" lastIdx="3" clrIdx="0">
    <p:extLst>
      <p:ext uri="{19B8F6BF-5375-455C-9EA6-DF929625EA0E}">
        <p15:presenceInfo xmlns:p15="http://schemas.microsoft.com/office/powerpoint/2012/main" userId="c371ecaf3ebfd2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D199"/>
    <a:srgbClr val="40B4E5"/>
    <a:srgbClr val="75D7C2"/>
    <a:srgbClr val="9FEAFF"/>
    <a:srgbClr val="74D8C2"/>
    <a:srgbClr val="A0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903C8D-A1D7-4119-B742-438C7D7445CA}">
  <a:tblStyle styleId="{B2903C8D-A1D7-4119-B742-438C7D7445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598" autoAdjust="0"/>
  </p:normalViewPr>
  <p:slideViewPr>
    <p:cSldViewPr snapToGrid="0">
      <p:cViewPr varScale="1">
        <p:scale>
          <a:sx n="108" d="100"/>
          <a:sy n="108" d="100"/>
        </p:scale>
        <p:origin x="691" y="62"/>
      </p:cViewPr>
      <p:guideLst/>
    </p:cSldViewPr>
  </p:slideViewPr>
  <p:outlineViewPr>
    <p:cViewPr>
      <p:scale>
        <a:sx n="33" d="100"/>
        <a:sy n="33" d="100"/>
      </p:scale>
      <p:origin x="0" y="-1030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677251-5E70-4E6D-9F67-61F624C6E77B}" type="doc">
      <dgm:prSet loTypeId="urn:microsoft.com/office/officeart/2005/8/layout/radial5" loCatId="relationship" qsTypeId="urn:microsoft.com/office/officeart/2005/8/quickstyle/simple1" qsCatId="simple" csTypeId="urn:microsoft.com/office/officeart/2005/8/colors/colorful3" csCatId="colorful" phldr="1"/>
      <dgm:spPr/>
      <dgm:t>
        <a:bodyPr/>
        <a:lstStyle/>
        <a:p>
          <a:endParaRPr lang="en-IN"/>
        </a:p>
      </dgm:t>
    </dgm:pt>
    <dgm:pt modelId="{AF10DA26-1896-4854-8FA8-6D013F4A1299}">
      <dgm:prSet phldrT="[Text]" custT="1"/>
      <dgm:spPr/>
      <dgm:t>
        <a:bodyPr/>
        <a:lstStyle/>
        <a:p>
          <a:r>
            <a:rPr lang="en-US" sz="2000" dirty="0">
              <a:latin typeface="Oswald" panose="020B0604020202020204" charset="0"/>
            </a:rPr>
            <a:t>MICRO</a:t>
          </a:r>
        </a:p>
        <a:p>
          <a:r>
            <a:rPr lang="en-US" sz="2000" dirty="0">
              <a:latin typeface="Oswald" panose="020B0604020202020204" charset="0"/>
            </a:rPr>
            <a:t>MOBILITY</a:t>
          </a:r>
          <a:endParaRPr lang="en-IN" sz="2000" dirty="0">
            <a:latin typeface="Oswald" panose="020B0604020202020204" charset="0"/>
          </a:endParaRPr>
        </a:p>
      </dgm:t>
    </dgm:pt>
    <dgm:pt modelId="{EDC29B54-3D67-4471-954C-182CAC86E1EB}" type="parTrans" cxnId="{5E85158B-8BEA-4AFD-B19E-99C0E2CBA9AF}">
      <dgm:prSet/>
      <dgm:spPr/>
      <dgm:t>
        <a:bodyPr/>
        <a:lstStyle/>
        <a:p>
          <a:endParaRPr lang="en-IN"/>
        </a:p>
      </dgm:t>
    </dgm:pt>
    <dgm:pt modelId="{286D11EF-3613-4D35-9A3F-0382AA814A16}" type="sibTrans" cxnId="{5E85158B-8BEA-4AFD-B19E-99C0E2CBA9AF}">
      <dgm:prSet/>
      <dgm:spPr/>
      <dgm:t>
        <a:bodyPr/>
        <a:lstStyle/>
        <a:p>
          <a:endParaRPr lang="en-IN"/>
        </a:p>
      </dgm:t>
    </dgm:pt>
    <dgm:pt modelId="{B3356A08-648B-4B68-8AC1-635F4EDC96C7}">
      <dgm:prSet phldrT="[Text]" custT="1"/>
      <dgm:spPr/>
      <dgm:t>
        <a:bodyPr/>
        <a:lstStyle/>
        <a:p>
          <a:r>
            <a:rPr lang="en-US" sz="1400" b="0" i="0" u="none" dirty="0">
              <a:latin typeface="Oswald" panose="020B0604020202020204" charset="0"/>
              <a:cs typeface="Calibri" panose="020F0502020204030204" pitchFamily="34" charset="0"/>
            </a:rPr>
            <a:t>Reduces the number of cars on the road</a:t>
          </a:r>
          <a:endParaRPr lang="en-IN" sz="1400" dirty="0">
            <a:latin typeface="Oswald" panose="020B0604020202020204" charset="0"/>
            <a:cs typeface="Calibri" panose="020F0502020204030204" pitchFamily="34" charset="0"/>
          </a:endParaRPr>
        </a:p>
      </dgm:t>
    </dgm:pt>
    <dgm:pt modelId="{D1B306B2-9614-42FD-8754-DA60A15E722A}" type="parTrans" cxnId="{C0C08A28-094A-4F1E-BB29-B1FC032055B2}">
      <dgm:prSet/>
      <dgm:spPr/>
      <dgm:t>
        <a:bodyPr/>
        <a:lstStyle/>
        <a:p>
          <a:endParaRPr lang="en-IN"/>
        </a:p>
      </dgm:t>
    </dgm:pt>
    <dgm:pt modelId="{96630C74-9B34-4ED1-B32B-9E337F49ABA7}" type="sibTrans" cxnId="{C0C08A28-094A-4F1E-BB29-B1FC032055B2}">
      <dgm:prSet/>
      <dgm:spPr/>
      <dgm:t>
        <a:bodyPr/>
        <a:lstStyle/>
        <a:p>
          <a:endParaRPr lang="en-IN"/>
        </a:p>
      </dgm:t>
    </dgm:pt>
    <dgm:pt modelId="{8A45205C-3734-46EE-9605-AEB8BFB46111}">
      <dgm:prSet phldrT="[Text]" custT="1"/>
      <dgm:spPr/>
      <dgm:t>
        <a:bodyPr/>
        <a:lstStyle/>
        <a:p>
          <a:r>
            <a:rPr lang="en-IN" sz="1400" b="0" i="0" u="none" dirty="0">
              <a:latin typeface="Oswald" panose="020B0604020202020204" charset="0"/>
            </a:rPr>
            <a:t>Lowers our environmental footprint</a:t>
          </a:r>
          <a:endParaRPr lang="en-IN" sz="1400" dirty="0">
            <a:latin typeface="Oswald" panose="020B0604020202020204" charset="0"/>
          </a:endParaRPr>
        </a:p>
      </dgm:t>
    </dgm:pt>
    <dgm:pt modelId="{1625B16B-6694-4111-B2A5-DC506234BFFB}" type="parTrans" cxnId="{A86D249D-E26C-4170-B6AE-1CF3A32F30E4}">
      <dgm:prSet/>
      <dgm:spPr/>
      <dgm:t>
        <a:bodyPr/>
        <a:lstStyle/>
        <a:p>
          <a:endParaRPr lang="en-IN"/>
        </a:p>
      </dgm:t>
    </dgm:pt>
    <dgm:pt modelId="{11A6458A-3FAC-4627-996A-1DDC2A140EFD}" type="sibTrans" cxnId="{A86D249D-E26C-4170-B6AE-1CF3A32F30E4}">
      <dgm:prSet/>
      <dgm:spPr/>
      <dgm:t>
        <a:bodyPr/>
        <a:lstStyle/>
        <a:p>
          <a:endParaRPr lang="en-IN"/>
        </a:p>
      </dgm:t>
    </dgm:pt>
    <dgm:pt modelId="{B90D0811-2590-4839-A337-AD7548518C28}">
      <dgm:prSet phldrT="[Text]" custT="1"/>
      <dgm:spPr/>
      <dgm:t>
        <a:bodyPr/>
        <a:lstStyle/>
        <a:p>
          <a:r>
            <a:rPr lang="en-US" sz="1400" b="0" i="0" u="none" dirty="0">
              <a:latin typeface="Oswald" panose="020B0604020202020204" charset="0"/>
            </a:rPr>
            <a:t>Provides convenient methods of transportation</a:t>
          </a:r>
          <a:endParaRPr lang="en-IN" sz="1400" dirty="0">
            <a:latin typeface="Oswald" panose="020B0604020202020204" charset="0"/>
          </a:endParaRPr>
        </a:p>
      </dgm:t>
    </dgm:pt>
    <dgm:pt modelId="{F52589ED-D38B-463C-B1F0-EDBBA91DE7A0}" type="parTrans" cxnId="{8B5BFB3A-3E3C-4104-8FFA-71AD5A8EC0BD}">
      <dgm:prSet/>
      <dgm:spPr/>
      <dgm:t>
        <a:bodyPr/>
        <a:lstStyle/>
        <a:p>
          <a:endParaRPr lang="en-IN"/>
        </a:p>
      </dgm:t>
    </dgm:pt>
    <dgm:pt modelId="{B0E4FC72-D6A3-4C22-ACEA-A0BD5342590F}" type="sibTrans" cxnId="{8B5BFB3A-3E3C-4104-8FFA-71AD5A8EC0BD}">
      <dgm:prSet/>
      <dgm:spPr/>
      <dgm:t>
        <a:bodyPr/>
        <a:lstStyle/>
        <a:p>
          <a:endParaRPr lang="en-IN"/>
        </a:p>
      </dgm:t>
    </dgm:pt>
    <dgm:pt modelId="{79A3E0BE-3321-425A-B714-9061765BF12F}">
      <dgm:prSet phldrT="[Text]" custT="1"/>
      <dgm:spPr/>
      <dgm:t>
        <a:bodyPr/>
        <a:lstStyle/>
        <a:p>
          <a:r>
            <a:rPr lang="en-US" sz="1400" b="0" i="0" u="none" dirty="0">
              <a:latin typeface="Oswald" panose="020B0604020202020204" charset="0"/>
            </a:rPr>
            <a:t>Increases access to public transportation</a:t>
          </a:r>
          <a:endParaRPr lang="en-IN" sz="1400" dirty="0">
            <a:latin typeface="Oswald" panose="020B0604020202020204" charset="0"/>
          </a:endParaRPr>
        </a:p>
      </dgm:t>
    </dgm:pt>
    <dgm:pt modelId="{F58B5480-3EBC-4BA4-8015-D0A509DE6488}" type="parTrans" cxnId="{C6E79F3B-7EFD-4B48-A39A-306D31342173}">
      <dgm:prSet/>
      <dgm:spPr/>
      <dgm:t>
        <a:bodyPr/>
        <a:lstStyle/>
        <a:p>
          <a:endParaRPr lang="en-IN"/>
        </a:p>
      </dgm:t>
    </dgm:pt>
    <dgm:pt modelId="{F3E871CD-0081-49B6-9EB1-DA10EF6DC501}" type="sibTrans" cxnId="{C6E79F3B-7EFD-4B48-A39A-306D31342173}">
      <dgm:prSet/>
      <dgm:spPr/>
      <dgm:t>
        <a:bodyPr/>
        <a:lstStyle/>
        <a:p>
          <a:endParaRPr lang="en-IN"/>
        </a:p>
      </dgm:t>
    </dgm:pt>
    <dgm:pt modelId="{A8C1AF03-E48B-42F7-872B-3838E9044A6E}" type="pres">
      <dgm:prSet presAssocID="{58677251-5E70-4E6D-9F67-61F624C6E77B}" presName="Name0" presStyleCnt="0">
        <dgm:presLayoutVars>
          <dgm:chMax val="1"/>
          <dgm:dir/>
          <dgm:animLvl val="ctr"/>
          <dgm:resizeHandles val="exact"/>
        </dgm:presLayoutVars>
      </dgm:prSet>
      <dgm:spPr/>
    </dgm:pt>
    <dgm:pt modelId="{539A4C5E-772F-429E-AC06-230C5084139E}" type="pres">
      <dgm:prSet presAssocID="{AF10DA26-1896-4854-8FA8-6D013F4A1299}" presName="centerShape" presStyleLbl="node0" presStyleIdx="0" presStyleCnt="1" custScaleX="131947" custScaleY="116605"/>
      <dgm:spPr/>
    </dgm:pt>
    <dgm:pt modelId="{3DCAF7BE-D0FA-4637-A9F5-2FEBFB815B82}" type="pres">
      <dgm:prSet presAssocID="{D1B306B2-9614-42FD-8754-DA60A15E722A}" presName="parTrans" presStyleLbl="sibTrans2D1" presStyleIdx="0" presStyleCnt="4"/>
      <dgm:spPr/>
    </dgm:pt>
    <dgm:pt modelId="{7FDC7588-BD4C-49B7-80A3-0DD40C30C4C0}" type="pres">
      <dgm:prSet presAssocID="{D1B306B2-9614-42FD-8754-DA60A15E722A}" presName="connectorText" presStyleLbl="sibTrans2D1" presStyleIdx="0" presStyleCnt="4"/>
      <dgm:spPr/>
    </dgm:pt>
    <dgm:pt modelId="{23AC32FB-0386-470D-A3D1-B2B8BBDF574A}" type="pres">
      <dgm:prSet presAssocID="{B3356A08-648B-4B68-8AC1-635F4EDC96C7}" presName="node" presStyleLbl="node1" presStyleIdx="0" presStyleCnt="4">
        <dgm:presLayoutVars>
          <dgm:bulletEnabled val="1"/>
        </dgm:presLayoutVars>
      </dgm:prSet>
      <dgm:spPr/>
    </dgm:pt>
    <dgm:pt modelId="{AFB8C4F0-FFEA-47FA-9348-769FB8339D3E}" type="pres">
      <dgm:prSet presAssocID="{1625B16B-6694-4111-B2A5-DC506234BFFB}" presName="parTrans" presStyleLbl="sibTrans2D1" presStyleIdx="1" presStyleCnt="4"/>
      <dgm:spPr/>
    </dgm:pt>
    <dgm:pt modelId="{EA3189C2-6460-4660-B9BE-1F66D83BA4CC}" type="pres">
      <dgm:prSet presAssocID="{1625B16B-6694-4111-B2A5-DC506234BFFB}" presName="connectorText" presStyleLbl="sibTrans2D1" presStyleIdx="1" presStyleCnt="4"/>
      <dgm:spPr/>
    </dgm:pt>
    <dgm:pt modelId="{7D697F6E-6C94-4B84-932B-02769CAF8B60}" type="pres">
      <dgm:prSet presAssocID="{8A45205C-3734-46EE-9605-AEB8BFB46111}" presName="node" presStyleLbl="node1" presStyleIdx="1" presStyleCnt="4" custScaleX="111783">
        <dgm:presLayoutVars>
          <dgm:bulletEnabled val="1"/>
        </dgm:presLayoutVars>
      </dgm:prSet>
      <dgm:spPr/>
    </dgm:pt>
    <dgm:pt modelId="{69ECE988-0216-4757-9536-58203817C0E5}" type="pres">
      <dgm:prSet presAssocID="{F52589ED-D38B-463C-B1F0-EDBBA91DE7A0}" presName="parTrans" presStyleLbl="sibTrans2D1" presStyleIdx="2" presStyleCnt="4"/>
      <dgm:spPr/>
    </dgm:pt>
    <dgm:pt modelId="{62574C62-0E37-48BF-AEA1-F92D48A02AF5}" type="pres">
      <dgm:prSet presAssocID="{F52589ED-D38B-463C-B1F0-EDBBA91DE7A0}" presName="connectorText" presStyleLbl="sibTrans2D1" presStyleIdx="2" presStyleCnt="4"/>
      <dgm:spPr/>
    </dgm:pt>
    <dgm:pt modelId="{0834A6BD-0F9B-4AD7-B308-BFC9AB2E0EBF}" type="pres">
      <dgm:prSet presAssocID="{B90D0811-2590-4839-A337-AD7548518C28}" presName="node" presStyleLbl="node1" presStyleIdx="2" presStyleCnt="4" custScaleX="104612" custScaleY="94305">
        <dgm:presLayoutVars>
          <dgm:bulletEnabled val="1"/>
        </dgm:presLayoutVars>
      </dgm:prSet>
      <dgm:spPr/>
    </dgm:pt>
    <dgm:pt modelId="{DF21BB6B-DFF7-4BB8-9892-D176F92E1691}" type="pres">
      <dgm:prSet presAssocID="{F58B5480-3EBC-4BA4-8015-D0A509DE6488}" presName="parTrans" presStyleLbl="sibTrans2D1" presStyleIdx="3" presStyleCnt="4"/>
      <dgm:spPr/>
    </dgm:pt>
    <dgm:pt modelId="{9F52AA03-DB05-4907-BEC7-7955492409AD}" type="pres">
      <dgm:prSet presAssocID="{F58B5480-3EBC-4BA4-8015-D0A509DE6488}" presName="connectorText" presStyleLbl="sibTrans2D1" presStyleIdx="3" presStyleCnt="4"/>
      <dgm:spPr/>
    </dgm:pt>
    <dgm:pt modelId="{A3935200-6FE8-4628-BC39-31D0FB52200A}" type="pres">
      <dgm:prSet presAssocID="{79A3E0BE-3321-425A-B714-9061765BF12F}" presName="node" presStyleLbl="node1" presStyleIdx="3" presStyleCnt="4" custScaleX="103630">
        <dgm:presLayoutVars>
          <dgm:bulletEnabled val="1"/>
        </dgm:presLayoutVars>
      </dgm:prSet>
      <dgm:spPr/>
    </dgm:pt>
  </dgm:ptLst>
  <dgm:cxnLst>
    <dgm:cxn modelId="{54C7E60F-F62C-41AB-A6E3-007A0C3B8DC9}" type="presOf" srcId="{58677251-5E70-4E6D-9F67-61F624C6E77B}" destId="{A8C1AF03-E48B-42F7-872B-3838E9044A6E}" srcOrd="0" destOrd="0" presId="urn:microsoft.com/office/officeart/2005/8/layout/radial5"/>
    <dgm:cxn modelId="{58B2E811-1FB6-4BDC-A52F-1403B479767C}" type="presOf" srcId="{8A45205C-3734-46EE-9605-AEB8BFB46111}" destId="{7D697F6E-6C94-4B84-932B-02769CAF8B60}" srcOrd="0" destOrd="0" presId="urn:microsoft.com/office/officeart/2005/8/layout/radial5"/>
    <dgm:cxn modelId="{C0C08A28-094A-4F1E-BB29-B1FC032055B2}" srcId="{AF10DA26-1896-4854-8FA8-6D013F4A1299}" destId="{B3356A08-648B-4B68-8AC1-635F4EDC96C7}" srcOrd="0" destOrd="0" parTransId="{D1B306B2-9614-42FD-8754-DA60A15E722A}" sibTransId="{96630C74-9B34-4ED1-B32B-9E337F49ABA7}"/>
    <dgm:cxn modelId="{46FE022C-D74C-4CA4-970D-C3D33C8EA9F5}" type="presOf" srcId="{1625B16B-6694-4111-B2A5-DC506234BFFB}" destId="{AFB8C4F0-FFEA-47FA-9348-769FB8339D3E}" srcOrd="0" destOrd="0" presId="urn:microsoft.com/office/officeart/2005/8/layout/radial5"/>
    <dgm:cxn modelId="{B513BA30-D303-4D28-949D-FFAAA629E296}" type="presOf" srcId="{D1B306B2-9614-42FD-8754-DA60A15E722A}" destId="{3DCAF7BE-D0FA-4637-A9F5-2FEBFB815B82}" srcOrd="0" destOrd="0" presId="urn:microsoft.com/office/officeart/2005/8/layout/radial5"/>
    <dgm:cxn modelId="{7F798635-4798-413F-8196-7FB8D17DA12C}" type="presOf" srcId="{D1B306B2-9614-42FD-8754-DA60A15E722A}" destId="{7FDC7588-BD4C-49B7-80A3-0DD40C30C4C0}" srcOrd="1" destOrd="0" presId="urn:microsoft.com/office/officeart/2005/8/layout/radial5"/>
    <dgm:cxn modelId="{8B5BFB3A-3E3C-4104-8FFA-71AD5A8EC0BD}" srcId="{AF10DA26-1896-4854-8FA8-6D013F4A1299}" destId="{B90D0811-2590-4839-A337-AD7548518C28}" srcOrd="2" destOrd="0" parTransId="{F52589ED-D38B-463C-B1F0-EDBBA91DE7A0}" sibTransId="{B0E4FC72-D6A3-4C22-ACEA-A0BD5342590F}"/>
    <dgm:cxn modelId="{C6E79F3B-7EFD-4B48-A39A-306D31342173}" srcId="{AF10DA26-1896-4854-8FA8-6D013F4A1299}" destId="{79A3E0BE-3321-425A-B714-9061765BF12F}" srcOrd="3" destOrd="0" parTransId="{F58B5480-3EBC-4BA4-8015-D0A509DE6488}" sibTransId="{F3E871CD-0081-49B6-9EB1-DA10EF6DC501}"/>
    <dgm:cxn modelId="{54CAEE4A-FFF2-4BD4-B385-DED7E38ECA3B}" type="presOf" srcId="{79A3E0BE-3321-425A-B714-9061765BF12F}" destId="{A3935200-6FE8-4628-BC39-31D0FB52200A}" srcOrd="0" destOrd="0" presId="urn:microsoft.com/office/officeart/2005/8/layout/radial5"/>
    <dgm:cxn modelId="{8361BB4D-636A-4162-9F94-A98460090B45}" type="presOf" srcId="{B3356A08-648B-4B68-8AC1-635F4EDC96C7}" destId="{23AC32FB-0386-470D-A3D1-B2B8BBDF574A}" srcOrd="0" destOrd="0" presId="urn:microsoft.com/office/officeart/2005/8/layout/radial5"/>
    <dgm:cxn modelId="{C04E3470-CDAD-4B6C-8763-A1034E1FA3A4}" type="presOf" srcId="{F58B5480-3EBC-4BA4-8015-D0A509DE6488}" destId="{DF21BB6B-DFF7-4BB8-9892-D176F92E1691}" srcOrd="0" destOrd="0" presId="urn:microsoft.com/office/officeart/2005/8/layout/radial5"/>
    <dgm:cxn modelId="{0D5C6970-4F6D-4362-B1AC-A303C628A59D}" type="presOf" srcId="{F52589ED-D38B-463C-B1F0-EDBBA91DE7A0}" destId="{69ECE988-0216-4757-9536-58203817C0E5}" srcOrd="0" destOrd="0" presId="urn:microsoft.com/office/officeart/2005/8/layout/radial5"/>
    <dgm:cxn modelId="{0E2FCD7B-BB8B-4193-9BC4-4E15C07406CA}" type="presOf" srcId="{F52589ED-D38B-463C-B1F0-EDBBA91DE7A0}" destId="{62574C62-0E37-48BF-AEA1-F92D48A02AF5}" srcOrd="1" destOrd="0" presId="urn:microsoft.com/office/officeart/2005/8/layout/radial5"/>
    <dgm:cxn modelId="{5E85158B-8BEA-4AFD-B19E-99C0E2CBA9AF}" srcId="{58677251-5E70-4E6D-9F67-61F624C6E77B}" destId="{AF10DA26-1896-4854-8FA8-6D013F4A1299}" srcOrd="0" destOrd="0" parTransId="{EDC29B54-3D67-4471-954C-182CAC86E1EB}" sibTransId="{286D11EF-3613-4D35-9A3F-0382AA814A16}"/>
    <dgm:cxn modelId="{A86D249D-E26C-4170-B6AE-1CF3A32F30E4}" srcId="{AF10DA26-1896-4854-8FA8-6D013F4A1299}" destId="{8A45205C-3734-46EE-9605-AEB8BFB46111}" srcOrd="1" destOrd="0" parTransId="{1625B16B-6694-4111-B2A5-DC506234BFFB}" sibTransId="{11A6458A-3FAC-4627-996A-1DDC2A140EFD}"/>
    <dgm:cxn modelId="{EF684EB2-B5A2-4997-B658-D6BA2DE5126F}" type="presOf" srcId="{AF10DA26-1896-4854-8FA8-6D013F4A1299}" destId="{539A4C5E-772F-429E-AC06-230C5084139E}" srcOrd="0" destOrd="0" presId="urn:microsoft.com/office/officeart/2005/8/layout/radial5"/>
    <dgm:cxn modelId="{038F4BE2-3DA0-425F-8235-DF94CB282C9B}" type="presOf" srcId="{1625B16B-6694-4111-B2A5-DC506234BFFB}" destId="{EA3189C2-6460-4660-B9BE-1F66D83BA4CC}" srcOrd="1" destOrd="0" presId="urn:microsoft.com/office/officeart/2005/8/layout/radial5"/>
    <dgm:cxn modelId="{ECCF4DE8-CCCB-4E9F-BD89-E3474BFF10A2}" type="presOf" srcId="{B90D0811-2590-4839-A337-AD7548518C28}" destId="{0834A6BD-0F9B-4AD7-B308-BFC9AB2E0EBF}" srcOrd="0" destOrd="0" presId="urn:microsoft.com/office/officeart/2005/8/layout/radial5"/>
    <dgm:cxn modelId="{18349AEB-1264-4284-9AE2-D710287589A1}" type="presOf" srcId="{F58B5480-3EBC-4BA4-8015-D0A509DE6488}" destId="{9F52AA03-DB05-4907-BEC7-7955492409AD}" srcOrd="1" destOrd="0" presId="urn:microsoft.com/office/officeart/2005/8/layout/radial5"/>
    <dgm:cxn modelId="{B9F274E3-9608-4AEB-AC41-8AC4E5E2ECA4}" type="presParOf" srcId="{A8C1AF03-E48B-42F7-872B-3838E9044A6E}" destId="{539A4C5E-772F-429E-AC06-230C5084139E}" srcOrd="0" destOrd="0" presId="urn:microsoft.com/office/officeart/2005/8/layout/radial5"/>
    <dgm:cxn modelId="{78A4B225-8B3B-497E-BC54-0DC0984D9272}" type="presParOf" srcId="{A8C1AF03-E48B-42F7-872B-3838E9044A6E}" destId="{3DCAF7BE-D0FA-4637-A9F5-2FEBFB815B82}" srcOrd="1" destOrd="0" presId="urn:microsoft.com/office/officeart/2005/8/layout/radial5"/>
    <dgm:cxn modelId="{B7AF653B-6C20-4E37-A154-74B1AED1FDB7}" type="presParOf" srcId="{3DCAF7BE-D0FA-4637-A9F5-2FEBFB815B82}" destId="{7FDC7588-BD4C-49B7-80A3-0DD40C30C4C0}" srcOrd="0" destOrd="0" presId="urn:microsoft.com/office/officeart/2005/8/layout/radial5"/>
    <dgm:cxn modelId="{7612FA39-A4FF-4C90-B099-EE58C6350B00}" type="presParOf" srcId="{A8C1AF03-E48B-42F7-872B-3838E9044A6E}" destId="{23AC32FB-0386-470D-A3D1-B2B8BBDF574A}" srcOrd="2" destOrd="0" presId="urn:microsoft.com/office/officeart/2005/8/layout/radial5"/>
    <dgm:cxn modelId="{F676F60F-6200-49BD-88DF-23DD4382B5E4}" type="presParOf" srcId="{A8C1AF03-E48B-42F7-872B-3838E9044A6E}" destId="{AFB8C4F0-FFEA-47FA-9348-769FB8339D3E}" srcOrd="3" destOrd="0" presId="urn:microsoft.com/office/officeart/2005/8/layout/radial5"/>
    <dgm:cxn modelId="{AAECB602-A6A4-4F2B-B37D-DF2789FB511F}" type="presParOf" srcId="{AFB8C4F0-FFEA-47FA-9348-769FB8339D3E}" destId="{EA3189C2-6460-4660-B9BE-1F66D83BA4CC}" srcOrd="0" destOrd="0" presId="urn:microsoft.com/office/officeart/2005/8/layout/radial5"/>
    <dgm:cxn modelId="{CA451840-89D8-47DC-90A2-7F3EDA7825CD}" type="presParOf" srcId="{A8C1AF03-E48B-42F7-872B-3838E9044A6E}" destId="{7D697F6E-6C94-4B84-932B-02769CAF8B60}" srcOrd="4" destOrd="0" presId="urn:microsoft.com/office/officeart/2005/8/layout/radial5"/>
    <dgm:cxn modelId="{CB8AF108-8383-4D1A-9C81-CD7E0E869ADC}" type="presParOf" srcId="{A8C1AF03-E48B-42F7-872B-3838E9044A6E}" destId="{69ECE988-0216-4757-9536-58203817C0E5}" srcOrd="5" destOrd="0" presId="urn:microsoft.com/office/officeart/2005/8/layout/radial5"/>
    <dgm:cxn modelId="{19BD98D0-CB73-4210-8755-3A333DCBE191}" type="presParOf" srcId="{69ECE988-0216-4757-9536-58203817C0E5}" destId="{62574C62-0E37-48BF-AEA1-F92D48A02AF5}" srcOrd="0" destOrd="0" presId="urn:microsoft.com/office/officeart/2005/8/layout/radial5"/>
    <dgm:cxn modelId="{7E68155F-891C-44D0-A2F0-2292BEE0B138}" type="presParOf" srcId="{A8C1AF03-E48B-42F7-872B-3838E9044A6E}" destId="{0834A6BD-0F9B-4AD7-B308-BFC9AB2E0EBF}" srcOrd="6" destOrd="0" presId="urn:microsoft.com/office/officeart/2005/8/layout/radial5"/>
    <dgm:cxn modelId="{7D06EC39-F938-49A2-97CA-B9349A29A136}" type="presParOf" srcId="{A8C1AF03-E48B-42F7-872B-3838E9044A6E}" destId="{DF21BB6B-DFF7-4BB8-9892-D176F92E1691}" srcOrd="7" destOrd="0" presId="urn:microsoft.com/office/officeart/2005/8/layout/radial5"/>
    <dgm:cxn modelId="{25097CF2-C8E4-4A2E-A8BF-FE19D536814F}" type="presParOf" srcId="{DF21BB6B-DFF7-4BB8-9892-D176F92E1691}" destId="{9F52AA03-DB05-4907-BEC7-7955492409AD}" srcOrd="0" destOrd="0" presId="urn:microsoft.com/office/officeart/2005/8/layout/radial5"/>
    <dgm:cxn modelId="{C8C5DEE5-E398-43D9-9A2E-993B6FC0BB49}" type="presParOf" srcId="{A8C1AF03-E48B-42F7-872B-3838E9044A6E}" destId="{A3935200-6FE8-4628-BC39-31D0FB52200A}"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A2C514-3A9E-4E44-86E9-B5DC152B1C71}"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en-IN"/>
        </a:p>
      </dgm:t>
    </dgm:pt>
    <dgm:pt modelId="{005CF777-56C8-4FEA-B231-3264F1A86A54}">
      <dgm:prSet phldrT="[Text]"/>
      <dgm:spPr/>
      <dgm:t>
        <a:bodyPr/>
        <a:lstStyle/>
        <a:p>
          <a:r>
            <a:rPr lang="en-US" dirty="0">
              <a:solidFill>
                <a:schemeClr val="tx1"/>
              </a:solidFill>
              <a:latin typeface="Oswald" panose="020B0604020202020204" charset="0"/>
            </a:rPr>
            <a:t>Urbanization </a:t>
          </a:r>
          <a:endParaRPr lang="en-IN" dirty="0">
            <a:solidFill>
              <a:schemeClr val="tx1"/>
            </a:solidFill>
            <a:latin typeface="Oswald" panose="020B0604020202020204" charset="0"/>
          </a:endParaRPr>
        </a:p>
      </dgm:t>
    </dgm:pt>
    <dgm:pt modelId="{461FA182-51E0-4862-84A9-AED2B975B6B0}" type="parTrans" cxnId="{76AFD50A-485F-4CFC-A2F9-C8867EC23A7B}">
      <dgm:prSet/>
      <dgm:spPr/>
      <dgm:t>
        <a:bodyPr/>
        <a:lstStyle/>
        <a:p>
          <a:endParaRPr lang="en-IN"/>
        </a:p>
      </dgm:t>
    </dgm:pt>
    <dgm:pt modelId="{49F476D4-2586-44D7-B54A-EAF1892D3C7A}" type="sibTrans" cxnId="{76AFD50A-485F-4CFC-A2F9-C8867EC23A7B}">
      <dgm:prSet>
        <dgm:style>
          <a:lnRef idx="2">
            <a:schemeClr val="dk1"/>
          </a:lnRef>
          <a:fillRef idx="0">
            <a:schemeClr val="dk1"/>
          </a:fillRef>
          <a:effectRef idx="1">
            <a:schemeClr val="dk1"/>
          </a:effectRef>
          <a:fontRef idx="minor">
            <a:schemeClr val="tx1"/>
          </a:fontRef>
        </dgm:style>
      </dgm:prSet>
      <dgm:spPr/>
      <dgm:t>
        <a:bodyPr/>
        <a:lstStyle/>
        <a:p>
          <a:endParaRPr lang="en-IN"/>
        </a:p>
      </dgm:t>
    </dgm:pt>
    <dgm:pt modelId="{BB3A0198-24CC-486F-AF46-C139A035A469}">
      <dgm:prSet phldrT="[Text]"/>
      <dgm:spPr/>
      <dgm:t>
        <a:bodyPr/>
        <a:lstStyle/>
        <a:p>
          <a:r>
            <a:rPr lang="en-US" dirty="0">
              <a:solidFill>
                <a:schemeClr val="tx1"/>
              </a:solidFill>
              <a:latin typeface="Oswald" panose="020B0604020202020204" charset="0"/>
            </a:rPr>
            <a:t>Micromobility</a:t>
          </a:r>
          <a:endParaRPr lang="en-IN" dirty="0">
            <a:solidFill>
              <a:schemeClr val="tx1"/>
            </a:solidFill>
            <a:latin typeface="Oswald" panose="020B0604020202020204" charset="0"/>
          </a:endParaRPr>
        </a:p>
      </dgm:t>
    </dgm:pt>
    <dgm:pt modelId="{E36AAAB5-48B7-4F88-8E01-2391528D319D}" type="parTrans" cxnId="{9B7AAC24-628E-47B0-926E-1D4967A33074}">
      <dgm:prSet/>
      <dgm:spPr/>
      <dgm:t>
        <a:bodyPr/>
        <a:lstStyle/>
        <a:p>
          <a:endParaRPr lang="en-IN"/>
        </a:p>
      </dgm:t>
    </dgm:pt>
    <dgm:pt modelId="{9D480A9D-A68F-4685-964A-236B232CECDE}" type="sibTrans" cxnId="{9B7AAC24-628E-47B0-926E-1D4967A33074}">
      <dgm:prSet/>
      <dgm:spPr/>
      <dgm:t>
        <a:bodyPr/>
        <a:lstStyle/>
        <a:p>
          <a:endParaRPr lang="en-IN"/>
        </a:p>
      </dgm:t>
    </dgm:pt>
    <dgm:pt modelId="{442280A1-C48B-4E7A-BBAF-AB358B898E28}" type="pres">
      <dgm:prSet presAssocID="{F8A2C514-3A9E-4E44-86E9-B5DC152B1C71}" presName="Name0" presStyleCnt="0">
        <dgm:presLayoutVars>
          <dgm:dir/>
          <dgm:resizeHandles val="exact"/>
        </dgm:presLayoutVars>
      </dgm:prSet>
      <dgm:spPr/>
    </dgm:pt>
    <dgm:pt modelId="{0A0FD00D-228D-44CE-86AB-721842503DC8}" type="pres">
      <dgm:prSet presAssocID="{005CF777-56C8-4FEA-B231-3264F1A86A54}" presName="node" presStyleLbl="node1" presStyleIdx="0" presStyleCnt="2" custScaleX="102420">
        <dgm:presLayoutVars>
          <dgm:bulletEnabled val="1"/>
        </dgm:presLayoutVars>
      </dgm:prSet>
      <dgm:spPr/>
    </dgm:pt>
    <dgm:pt modelId="{29939C37-3EE0-414A-9801-E8E87E476A3D}" type="pres">
      <dgm:prSet presAssocID="{49F476D4-2586-44D7-B54A-EAF1892D3C7A}" presName="sibTrans" presStyleLbl="sibTrans1D1" presStyleIdx="0" presStyleCnt="1"/>
      <dgm:spPr/>
    </dgm:pt>
    <dgm:pt modelId="{CDCABD0D-8C66-4B71-B214-D27FEF128E7B}" type="pres">
      <dgm:prSet presAssocID="{49F476D4-2586-44D7-B54A-EAF1892D3C7A}" presName="connectorText" presStyleLbl="sibTrans1D1" presStyleIdx="0" presStyleCnt="1"/>
      <dgm:spPr/>
    </dgm:pt>
    <dgm:pt modelId="{C97A47A9-C6AB-4FC9-8149-E02F1BEDB460}" type="pres">
      <dgm:prSet presAssocID="{BB3A0198-24CC-486F-AF46-C139A035A469}" presName="node" presStyleLbl="node1" presStyleIdx="1" presStyleCnt="2">
        <dgm:presLayoutVars>
          <dgm:bulletEnabled val="1"/>
        </dgm:presLayoutVars>
      </dgm:prSet>
      <dgm:spPr/>
    </dgm:pt>
  </dgm:ptLst>
  <dgm:cxnLst>
    <dgm:cxn modelId="{76AFD50A-485F-4CFC-A2F9-C8867EC23A7B}" srcId="{F8A2C514-3A9E-4E44-86E9-B5DC152B1C71}" destId="{005CF777-56C8-4FEA-B231-3264F1A86A54}" srcOrd="0" destOrd="0" parTransId="{461FA182-51E0-4862-84A9-AED2B975B6B0}" sibTransId="{49F476D4-2586-44D7-B54A-EAF1892D3C7A}"/>
    <dgm:cxn modelId="{C7F89016-5E51-4F66-A99A-D5F19200CF97}" type="presOf" srcId="{49F476D4-2586-44D7-B54A-EAF1892D3C7A}" destId="{CDCABD0D-8C66-4B71-B214-D27FEF128E7B}" srcOrd="1" destOrd="0" presId="urn:microsoft.com/office/officeart/2005/8/layout/bProcess3"/>
    <dgm:cxn modelId="{9B7AAC24-628E-47B0-926E-1D4967A33074}" srcId="{F8A2C514-3A9E-4E44-86E9-B5DC152B1C71}" destId="{BB3A0198-24CC-486F-AF46-C139A035A469}" srcOrd="1" destOrd="0" parTransId="{E36AAAB5-48B7-4F88-8E01-2391528D319D}" sibTransId="{9D480A9D-A68F-4685-964A-236B232CECDE}"/>
    <dgm:cxn modelId="{92A5E67A-A1E9-4203-8771-34896979F3EC}" type="presOf" srcId="{F8A2C514-3A9E-4E44-86E9-B5DC152B1C71}" destId="{442280A1-C48B-4E7A-BBAF-AB358B898E28}" srcOrd="0" destOrd="0" presId="urn:microsoft.com/office/officeart/2005/8/layout/bProcess3"/>
    <dgm:cxn modelId="{0013F7A2-8AF4-4920-BA00-40E0D3EADA89}" type="presOf" srcId="{005CF777-56C8-4FEA-B231-3264F1A86A54}" destId="{0A0FD00D-228D-44CE-86AB-721842503DC8}" srcOrd="0" destOrd="0" presId="urn:microsoft.com/office/officeart/2005/8/layout/bProcess3"/>
    <dgm:cxn modelId="{C9E8BBB0-6FC7-4295-B621-0471A61E11B5}" type="presOf" srcId="{49F476D4-2586-44D7-B54A-EAF1892D3C7A}" destId="{29939C37-3EE0-414A-9801-E8E87E476A3D}" srcOrd="0" destOrd="0" presId="urn:microsoft.com/office/officeart/2005/8/layout/bProcess3"/>
    <dgm:cxn modelId="{872574BD-01EA-410A-A37D-0D2C028D64AC}" type="presOf" srcId="{BB3A0198-24CC-486F-AF46-C139A035A469}" destId="{C97A47A9-C6AB-4FC9-8149-E02F1BEDB460}" srcOrd="0" destOrd="0" presId="urn:microsoft.com/office/officeart/2005/8/layout/bProcess3"/>
    <dgm:cxn modelId="{2E447BF7-2434-40C0-862B-CA995BB28EAA}" type="presParOf" srcId="{442280A1-C48B-4E7A-BBAF-AB358B898E28}" destId="{0A0FD00D-228D-44CE-86AB-721842503DC8}" srcOrd="0" destOrd="0" presId="urn:microsoft.com/office/officeart/2005/8/layout/bProcess3"/>
    <dgm:cxn modelId="{8E0AE208-93AA-4AC1-82C7-551FE75B4041}" type="presParOf" srcId="{442280A1-C48B-4E7A-BBAF-AB358B898E28}" destId="{29939C37-3EE0-414A-9801-E8E87E476A3D}" srcOrd="1" destOrd="0" presId="urn:microsoft.com/office/officeart/2005/8/layout/bProcess3"/>
    <dgm:cxn modelId="{1A3A07F8-2C5F-4EEB-9FA4-2893F7E96BCB}" type="presParOf" srcId="{29939C37-3EE0-414A-9801-E8E87E476A3D}" destId="{CDCABD0D-8C66-4B71-B214-D27FEF128E7B}" srcOrd="0" destOrd="0" presId="urn:microsoft.com/office/officeart/2005/8/layout/bProcess3"/>
    <dgm:cxn modelId="{FB9987CB-47E2-4210-8DB4-9333E5167636}" type="presParOf" srcId="{442280A1-C48B-4E7A-BBAF-AB358B898E28}" destId="{C97A47A9-C6AB-4FC9-8149-E02F1BEDB460}" srcOrd="2"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B64222-3F0E-4070-B62F-F7E5B5AB0988}" type="doc">
      <dgm:prSet loTypeId="urn:microsoft.com/office/officeart/2005/8/layout/hList6" loCatId="list" qsTypeId="urn:microsoft.com/office/officeart/2005/8/quickstyle/simple2" qsCatId="simple" csTypeId="urn:microsoft.com/office/officeart/2005/8/colors/accent2_2" csCatId="accent2" phldr="1"/>
      <dgm:spPr/>
      <dgm:t>
        <a:bodyPr/>
        <a:lstStyle/>
        <a:p>
          <a:endParaRPr lang="en-IN"/>
        </a:p>
      </dgm:t>
    </dgm:pt>
    <dgm:pt modelId="{3DEDF2A9-8465-4AFE-8548-DED7E44C207C}">
      <dgm:prSet phldrT="[Text]" custT="1"/>
      <dgm:spPr/>
      <dgm:t>
        <a:bodyPr/>
        <a:lstStyle/>
        <a:p>
          <a:r>
            <a:rPr lang="en-IN" sz="2000" b="1" dirty="0">
              <a:latin typeface="Oswald" panose="020B0604020202020204" charset="0"/>
            </a:rPr>
            <a:t>Demographics</a:t>
          </a:r>
          <a:endParaRPr lang="en-IN" sz="2400" b="1" dirty="0"/>
        </a:p>
      </dgm:t>
    </dgm:pt>
    <dgm:pt modelId="{2F4308EE-E6DE-4427-93F6-5A7E7D868290}" type="parTrans" cxnId="{F72A8710-7A91-4C33-BE21-0BFA26419B18}">
      <dgm:prSet/>
      <dgm:spPr/>
      <dgm:t>
        <a:bodyPr/>
        <a:lstStyle/>
        <a:p>
          <a:endParaRPr lang="en-IN"/>
        </a:p>
      </dgm:t>
    </dgm:pt>
    <dgm:pt modelId="{BE948CFC-2D42-4EA2-AEB4-AD8DF3D576BC}" type="sibTrans" cxnId="{F72A8710-7A91-4C33-BE21-0BFA26419B18}">
      <dgm:prSet/>
      <dgm:spPr/>
      <dgm:t>
        <a:bodyPr/>
        <a:lstStyle/>
        <a:p>
          <a:endParaRPr lang="en-IN"/>
        </a:p>
      </dgm:t>
    </dgm:pt>
    <dgm:pt modelId="{5FA3CA0B-2CBC-42A0-8CDF-110F1F9A0AAD}">
      <dgm:prSet phldrT="[Text]" custT="1"/>
      <dgm:spPr/>
      <dgm:t>
        <a:bodyPr/>
        <a:lstStyle/>
        <a:p>
          <a:pPr>
            <a:buNone/>
          </a:pPr>
          <a:r>
            <a:rPr lang="en-IN" sz="2000" b="1" dirty="0">
              <a:latin typeface="Oswald" panose="020B0604020202020204" charset="0"/>
            </a:rPr>
            <a:t>Geographics</a:t>
          </a:r>
          <a:endParaRPr lang="en-IN" sz="2700" b="1" dirty="0"/>
        </a:p>
      </dgm:t>
    </dgm:pt>
    <dgm:pt modelId="{F0E5C27F-28AB-45B5-81DA-782F5A6FD860}" type="parTrans" cxnId="{B0018F95-3BFF-46A2-8C26-73B1A3F5BFDA}">
      <dgm:prSet/>
      <dgm:spPr/>
      <dgm:t>
        <a:bodyPr/>
        <a:lstStyle/>
        <a:p>
          <a:endParaRPr lang="en-IN"/>
        </a:p>
      </dgm:t>
    </dgm:pt>
    <dgm:pt modelId="{EF2AE194-1785-4836-AF02-4E681A8D80C7}" type="sibTrans" cxnId="{B0018F95-3BFF-46A2-8C26-73B1A3F5BFDA}">
      <dgm:prSet/>
      <dgm:spPr/>
      <dgm:t>
        <a:bodyPr/>
        <a:lstStyle/>
        <a:p>
          <a:endParaRPr lang="en-IN"/>
        </a:p>
      </dgm:t>
    </dgm:pt>
    <dgm:pt modelId="{1AA7EB65-56B1-40F4-9C91-C83522C05E17}">
      <dgm:prSet phldrT="[Text]" custT="1"/>
      <dgm:spPr/>
      <dgm:t>
        <a:bodyPr/>
        <a:lstStyle/>
        <a:p>
          <a:pPr>
            <a:buFont typeface="Arial"/>
            <a:buChar char="•"/>
          </a:pPr>
          <a:r>
            <a:rPr lang="en-IN" sz="1400" dirty="0">
              <a:latin typeface="Oswald" panose="020B0604020202020204" charset="0"/>
            </a:rPr>
            <a:t>Urban Areas of India</a:t>
          </a:r>
          <a:endParaRPr lang="en-IN" sz="1400" dirty="0"/>
        </a:p>
      </dgm:t>
    </dgm:pt>
    <dgm:pt modelId="{B35E646F-298B-427E-BA4D-714346E07C27}" type="parTrans" cxnId="{A3EF1420-DF87-4C85-952A-9240DF9E4ADA}">
      <dgm:prSet/>
      <dgm:spPr/>
      <dgm:t>
        <a:bodyPr/>
        <a:lstStyle/>
        <a:p>
          <a:endParaRPr lang="en-IN"/>
        </a:p>
      </dgm:t>
    </dgm:pt>
    <dgm:pt modelId="{8DB61154-6347-449E-88DE-C06204FE04B4}" type="sibTrans" cxnId="{A3EF1420-DF87-4C85-952A-9240DF9E4ADA}">
      <dgm:prSet/>
      <dgm:spPr/>
      <dgm:t>
        <a:bodyPr/>
        <a:lstStyle/>
        <a:p>
          <a:endParaRPr lang="en-IN"/>
        </a:p>
      </dgm:t>
    </dgm:pt>
    <dgm:pt modelId="{54CE4C71-5D50-4738-A1E5-4AEE40FF7401}">
      <dgm:prSet phldrT="[Text]" custT="1"/>
      <dgm:spPr/>
      <dgm:t>
        <a:bodyPr/>
        <a:lstStyle/>
        <a:p>
          <a:pPr>
            <a:buFont typeface="Arial"/>
            <a:buChar char="•"/>
          </a:pPr>
          <a:r>
            <a:rPr lang="en-IN" sz="1400" dirty="0">
              <a:latin typeface="Oswald" panose="020B0604020202020204" charset="0"/>
            </a:rPr>
            <a:t>Metropolitan Cities,   For e.g. ,</a:t>
          </a:r>
          <a:endParaRPr lang="en-IN" sz="2100" dirty="0"/>
        </a:p>
      </dgm:t>
    </dgm:pt>
    <dgm:pt modelId="{FEB97469-A237-489B-A953-04D17ABC055A}" type="parTrans" cxnId="{BFDD1CFF-AE51-4931-9152-D0EC6428D34C}">
      <dgm:prSet/>
      <dgm:spPr/>
      <dgm:t>
        <a:bodyPr/>
        <a:lstStyle/>
        <a:p>
          <a:endParaRPr lang="en-IN"/>
        </a:p>
      </dgm:t>
    </dgm:pt>
    <dgm:pt modelId="{3F6C4814-9758-4C6C-B7E5-224B7177400F}" type="sibTrans" cxnId="{BFDD1CFF-AE51-4931-9152-D0EC6428D34C}">
      <dgm:prSet/>
      <dgm:spPr/>
      <dgm:t>
        <a:bodyPr/>
        <a:lstStyle/>
        <a:p>
          <a:endParaRPr lang="en-IN"/>
        </a:p>
      </dgm:t>
    </dgm:pt>
    <dgm:pt modelId="{E1CD3C47-2C64-4B71-A741-0D3016662C88}">
      <dgm:prSet phldrT="[Text]" custT="1"/>
      <dgm:spPr/>
      <dgm:t>
        <a:bodyPr/>
        <a:lstStyle/>
        <a:p>
          <a:pPr>
            <a:buNone/>
          </a:pPr>
          <a:r>
            <a:rPr lang="en-IN" sz="2000" b="1" dirty="0">
              <a:latin typeface="Oswald" panose="020B0604020202020204" charset="0"/>
            </a:rPr>
            <a:t>Psychographics</a:t>
          </a:r>
          <a:endParaRPr lang="en-IN" sz="2300" b="1" dirty="0"/>
        </a:p>
      </dgm:t>
    </dgm:pt>
    <dgm:pt modelId="{E24906AF-4968-4241-9410-3A5583BB109F}" type="parTrans" cxnId="{63ACB99E-EF8A-42C4-9415-AD01B484354C}">
      <dgm:prSet/>
      <dgm:spPr/>
      <dgm:t>
        <a:bodyPr/>
        <a:lstStyle/>
        <a:p>
          <a:endParaRPr lang="en-IN"/>
        </a:p>
      </dgm:t>
    </dgm:pt>
    <dgm:pt modelId="{EFF242D1-E46E-407B-AF9C-6C329EE4F0EF}" type="sibTrans" cxnId="{63ACB99E-EF8A-42C4-9415-AD01B484354C}">
      <dgm:prSet/>
      <dgm:spPr/>
      <dgm:t>
        <a:bodyPr/>
        <a:lstStyle/>
        <a:p>
          <a:endParaRPr lang="en-IN"/>
        </a:p>
      </dgm:t>
    </dgm:pt>
    <dgm:pt modelId="{58CDC4DE-6ECE-446E-8F73-9D512F5BFB48}">
      <dgm:prSet phldrT="[Text]" custT="1"/>
      <dgm:spPr/>
      <dgm:t>
        <a:bodyPr/>
        <a:lstStyle/>
        <a:p>
          <a:pPr>
            <a:buFont typeface="Arial" panose="020B0604020202020204" pitchFamily="34" charset="0"/>
            <a:buChar char="•"/>
          </a:pPr>
          <a:r>
            <a:rPr lang="en-IN" sz="1400" b="0" i="0" u="none" dirty="0">
              <a:latin typeface="Oswald" panose="020B0604020202020204" charset="0"/>
            </a:rPr>
            <a:t>Intention:                      - </a:t>
          </a:r>
          <a:r>
            <a:rPr lang="en-US" sz="1400" b="0" i="0" u="none" dirty="0">
              <a:latin typeface="Oswald" panose="020B0604020202020204" charset="0"/>
            </a:rPr>
            <a:t>To solve first and last mile commute problems.                      - To avoid traffic and vehicle congestion.</a:t>
          </a:r>
          <a:endParaRPr lang="en-IN" sz="1400" dirty="0">
            <a:latin typeface="Oswald" panose="020B0604020202020204" charset="0"/>
          </a:endParaRPr>
        </a:p>
      </dgm:t>
    </dgm:pt>
    <dgm:pt modelId="{CED766FF-E5F5-4CD9-8363-5FDEE36977F4}" type="parTrans" cxnId="{39C6B1B1-7B07-4A1F-B691-53D18FE0C346}">
      <dgm:prSet/>
      <dgm:spPr/>
      <dgm:t>
        <a:bodyPr/>
        <a:lstStyle/>
        <a:p>
          <a:endParaRPr lang="en-IN"/>
        </a:p>
      </dgm:t>
    </dgm:pt>
    <dgm:pt modelId="{946ED238-0425-458A-9DCD-7A04205BB344}" type="sibTrans" cxnId="{39C6B1B1-7B07-4A1F-B691-53D18FE0C346}">
      <dgm:prSet/>
      <dgm:spPr/>
      <dgm:t>
        <a:bodyPr/>
        <a:lstStyle/>
        <a:p>
          <a:endParaRPr lang="en-IN"/>
        </a:p>
      </dgm:t>
    </dgm:pt>
    <dgm:pt modelId="{5394BAC1-AA52-4C7A-B65C-A7F453190E8A}">
      <dgm:prSet phldrT="[Text]" custT="1"/>
      <dgm:spPr/>
      <dgm:t>
        <a:bodyPr/>
        <a:lstStyle/>
        <a:p>
          <a:r>
            <a:rPr lang="en-US" sz="1400" dirty="0">
              <a:latin typeface="Oswald" panose="020B0604020202020204" charset="0"/>
            </a:rPr>
            <a:t>Age:</a:t>
          </a:r>
          <a:r>
            <a:rPr lang="en-IN" sz="1400" dirty="0">
              <a:latin typeface="Oswald" panose="020B0604020202020204" charset="0"/>
            </a:rPr>
            <a:t> </a:t>
          </a:r>
          <a:r>
            <a:rPr lang="en-US" sz="1400" dirty="0">
              <a:latin typeface="Oswald" panose="020B0604020202020204" charset="0"/>
            </a:rPr>
            <a:t>16-40 yrs.</a:t>
          </a:r>
          <a:endParaRPr lang="en-IN" sz="1400" dirty="0"/>
        </a:p>
      </dgm:t>
    </dgm:pt>
    <dgm:pt modelId="{C71AB62F-D527-4BAA-B188-467CC7C00EAE}" type="sibTrans" cxnId="{F0AB239D-6ED6-4355-918A-8134E568F57C}">
      <dgm:prSet/>
      <dgm:spPr/>
      <dgm:t>
        <a:bodyPr/>
        <a:lstStyle/>
        <a:p>
          <a:endParaRPr lang="en-IN"/>
        </a:p>
      </dgm:t>
    </dgm:pt>
    <dgm:pt modelId="{9EFD7C31-9905-43CE-B9BE-B2FCF200133D}" type="parTrans" cxnId="{F0AB239D-6ED6-4355-918A-8134E568F57C}">
      <dgm:prSet/>
      <dgm:spPr/>
      <dgm:t>
        <a:bodyPr/>
        <a:lstStyle/>
        <a:p>
          <a:endParaRPr lang="en-IN"/>
        </a:p>
      </dgm:t>
    </dgm:pt>
    <dgm:pt modelId="{04E6B110-A116-4C91-B72F-EFDC5C6AD3CF}">
      <dgm:prSet phldrT="[Text]" custT="1"/>
      <dgm:spPr/>
      <dgm:t>
        <a:bodyPr/>
        <a:lstStyle/>
        <a:p>
          <a:pPr>
            <a:buFont typeface="Arial"/>
            <a:buChar char="•"/>
          </a:pPr>
          <a:r>
            <a:rPr lang="en-US" sz="1400" dirty="0">
              <a:latin typeface="Oswald" panose="020B0604020202020204" charset="0"/>
            </a:rPr>
            <a:t>Employment:                 1) IT professionals        2) College students                  3) Business consultants</a:t>
          </a:r>
          <a:endParaRPr lang="en-IN" sz="1400" dirty="0"/>
        </a:p>
      </dgm:t>
    </dgm:pt>
    <dgm:pt modelId="{4D5CE0B7-1AE4-401D-A483-ABF38DF2B2DB}" type="sibTrans" cxnId="{8284280B-94D2-4886-B037-2D6BF0F3600B}">
      <dgm:prSet/>
      <dgm:spPr/>
      <dgm:t>
        <a:bodyPr/>
        <a:lstStyle/>
        <a:p>
          <a:endParaRPr lang="en-IN"/>
        </a:p>
      </dgm:t>
    </dgm:pt>
    <dgm:pt modelId="{3649F61B-0B1E-4603-A0B0-F25BBD5F5F3C}" type="parTrans" cxnId="{8284280B-94D2-4886-B037-2D6BF0F3600B}">
      <dgm:prSet/>
      <dgm:spPr/>
      <dgm:t>
        <a:bodyPr/>
        <a:lstStyle/>
        <a:p>
          <a:endParaRPr lang="en-IN"/>
        </a:p>
      </dgm:t>
    </dgm:pt>
    <dgm:pt modelId="{E1E9B17E-2AA6-4127-A72A-94D3F46445BA}">
      <dgm:prSet phldrT="[Text]" custT="1"/>
      <dgm:spPr/>
      <dgm:t>
        <a:bodyPr/>
        <a:lstStyle/>
        <a:p>
          <a:pPr>
            <a:buFont typeface="Arial"/>
            <a:buChar char="•"/>
          </a:pPr>
          <a:endParaRPr lang="en-IN" sz="1400" dirty="0"/>
        </a:p>
      </dgm:t>
    </dgm:pt>
    <dgm:pt modelId="{629F2379-9DDF-4379-B0F2-752B89D3DCC4}" type="parTrans" cxnId="{C9EC90D3-BB8B-46D2-AB88-7EFE9B646282}">
      <dgm:prSet/>
      <dgm:spPr/>
      <dgm:t>
        <a:bodyPr/>
        <a:lstStyle/>
        <a:p>
          <a:endParaRPr lang="en-IN"/>
        </a:p>
      </dgm:t>
    </dgm:pt>
    <dgm:pt modelId="{DF016950-68B7-4EDF-971E-81FD208A2D78}" type="sibTrans" cxnId="{C9EC90D3-BB8B-46D2-AB88-7EFE9B646282}">
      <dgm:prSet/>
      <dgm:spPr/>
      <dgm:t>
        <a:bodyPr/>
        <a:lstStyle/>
        <a:p>
          <a:endParaRPr lang="en-IN"/>
        </a:p>
      </dgm:t>
    </dgm:pt>
    <dgm:pt modelId="{17BA5478-3A26-472D-9FA8-FB7DDA8C10F7}">
      <dgm:prSet phldrT="[Text]" custT="1"/>
      <dgm:spPr/>
      <dgm:t>
        <a:bodyPr/>
        <a:lstStyle/>
        <a:p>
          <a:pPr>
            <a:buFont typeface="Arial" panose="020B0604020202020204" pitchFamily="34" charset="0"/>
            <a:buChar char="•"/>
          </a:pPr>
          <a:r>
            <a:rPr lang="en-IN" sz="1400" b="0" i="0" u="none" dirty="0">
              <a:latin typeface="Oswald" panose="020B0604020202020204" charset="0"/>
            </a:rPr>
            <a:t>Interests: </a:t>
          </a:r>
          <a:r>
            <a:rPr lang="en-US" sz="1400" b="0" i="0" u="none" dirty="0">
              <a:latin typeface="Oswald" panose="020B0604020202020204" charset="0"/>
            </a:rPr>
            <a:t>Actively encourages envt-friendly activity.</a:t>
          </a:r>
          <a:endParaRPr lang="en-IN" sz="1400" dirty="0">
            <a:latin typeface="Oswald" panose="020B0604020202020204" charset="0"/>
          </a:endParaRPr>
        </a:p>
      </dgm:t>
    </dgm:pt>
    <dgm:pt modelId="{B0820391-25FA-4614-AC7A-9127734C395E}" type="parTrans" cxnId="{39C433C8-3B6C-4505-BD3A-4167D1444BB5}">
      <dgm:prSet/>
      <dgm:spPr/>
      <dgm:t>
        <a:bodyPr/>
        <a:lstStyle/>
        <a:p>
          <a:endParaRPr lang="en-IN"/>
        </a:p>
      </dgm:t>
    </dgm:pt>
    <dgm:pt modelId="{A4FFEADB-601E-484A-AF74-8C176B2652FF}" type="sibTrans" cxnId="{39C433C8-3B6C-4505-BD3A-4167D1444BB5}">
      <dgm:prSet/>
      <dgm:spPr/>
      <dgm:t>
        <a:bodyPr/>
        <a:lstStyle/>
        <a:p>
          <a:endParaRPr lang="en-IN"/>
        </a:p>
      </dgm:t>
    </dgm:pt>
    <dgm:pt modelId="{4F63E636-91B5-427B-B7E3-071CC244C8D5}">
      <dgm:prSet phldrT="[Text]" custT="1"/>
      <dgm:spPr/>
      <dgm:t>
        <a:bodyPr/>
        <a:lstStyle/>
        <a:p>
          <a:pPr>
            <a:buFont typeface="Arial"/>
            <a:buNone/>
          </a:pPr>
          <a:r>
            <a:rPr lang="en-IN" sz="1400" dirty="0">
              <a:latin typeface="Oswald" panose="020B0604020202020204" charset="0"/>
            </a:rPr>
            <a:t>   Mumbai, Delhi, Pune, Bangalore, Hyderabad etc.</a:t>
          </a:r>
          <a:endParaRPr lang="en-IN" sz="2100" dirty="0"/>
        </a:p>
      </dgm:t>
    </dgm:pt>
    <dgm:pt modelId="{F39B66EE-B523-4979-BC8D-7711CAF27FC2}" type="parTrans" cxnId="{56D01C92-7DA5-4C1F-81F3-902E4F572486}">
      <dgm:prSet/>
      <dgm:spPr/>
      <dgm:t>
        <a:bodyPr/>
        <a:lstStyle/>
        <a:p>
          <a:endParaRPr lang="en-IN"/>
        </a:p>
      </dgm:t>
    </dgm:pt>
    <dgm:pt modelId="{F951C949-A33C-49BD-A844-874229484895}" type="sibTrans" cxnId="{56D01C92-7DA5-4C1F-81F3-902E4F572486}">
      <dgm:prSet/>
      <dgm:spPr/>
      <dgm:t>
        <a:bodyPr/>
        <a:lstStyle/>
        <a:p>
          <a:endParaRPr lang="en-IN"/>
        </a:p>
      </dgm:t>
    </dgm:pt>
    <dgm:pt modelId="{2A2C6205-1AC7-46D9-BE20-522C5DC7CDCE}">
      <dgm:prSet phldrT="[Text]" custT="1"/>
      <dgm:spPr/>
      <dgm:t>
        <a:bodyPr/>
        <a:lstStyle/>
        <a:p>
          <a:pPr>
            <a:buFont typeface="Arial"/>
            <a:buChar char="•"/>
          </a:pPr>
          <a:r>
            <a:rPr lang="en-US" sz="1400" dirty="0">
              <a:latin typeface="Oswald" panose="020B0604020202020204" charset="0"/>
            </a:rPr>
            <a:t>Income: Low to Middle Class </a:t>
          </a:r>
          <a:endParaRPr lang="en-IN" sz="1400" dirty="0"/>
        </a:p>
      </dgm:t>
    </dgm:pt>
    <dgm:pt modelId="{66B69E52-B57D-4A0B-9492-86A65C05577C}" type="parTrans" cxnId="{5BFAB2E4-A585-47D6-96B2-2839CDB008D6}">
      <dgm:prSet/>
      <dgm:spPr/>
      <dgm:t>
        <a:bodyPr/>
        <a:lstStyle/>
        <a:p>
          <a:endParaRPr lang="en-IN"/>
        </a:p>
      </dgm:t>
    </dgm:pt>
    <dgm:pt modelId="{E7206F76-1D22-47D3-A85B-B4C93C9A9AFB}" type="sibTrans" cxnId="{5BFAB2E4-A585-47D6-96B2-2839CDB008D6}">
      <dgm:prSet/>
      <dgm:spPr/>
      <dgm:t>
        <a:bodyPr/>
        <a:lstStyle/>
        <a:p>
          <a:endParaRPr lang="en-IN"/>
        </a:p>
      </dgm:t>
    </dgm:pt>
    <dgm:pt modelId="{A221AF95-D7C8-4D77-9EF4-898447E589BF}" type="pres">
      <dgm:prSet presAssocID="{23B64222-3F0E-4070-B62F-F7E5B5AB0988}" presName="Name0" presStyleCnt="0">
        <dgm:presLayoutVars>
          <dgm:dir/>
          <dgm:resizeHandles val="exact"/>
        </dgm:presLayoutVars>
      </dgm:prSet>
      <dgm:spPr/>
    </dgm:pt>
    <dgm:pt modelId="{3CB3AACA-878B-4C35-94C4-86B4F7889928}" type="pres">
      <dgm:prSet presAssocID="{3DEDF2A9-8465-4AFE-8548-DED7E44C207C}" presName="node" presStyleLbl="node1" presStyleIdx="0" presStyleCnt="3" custLinFactNeighborY="-1148">
        <dgm:presLayoutVars>
          <dgm:bulletEnabled val="1"/>
        </dgm:presLayoutVars>
      </dgm:prSet>
      <dgm:spPr/>
    </dgm:pt>
    <dgm:pt modelId="{0ECEE945-DEDD-4C65-B125-A9C626A949F2}" type="pres">
      <dgm:prSet presAssocID="{BE948CFC-2D42-4EA2-AEB4-AD8DF3D576BC}" presName="sibTrans" presStyleCnt="0"/>
      <dgm:spPr/>
    </dgm:pt>
    <dgm:pt modelId="{8DB46A90-B67A-4095-BAE3-C5D0DA508EA9}" type="pres">
      <dgm:prSet presAssocID="{5FA3CA0B-2CBC-42A0-8CDF-110F1F9A0AAD}" presName="node" presStyleLbl="node1" presStyleIdx="1" presStyleCnt="3">
        <dgm:presLayoutVars>
          <dgm:bulletEnabled val="1"/>
        </dgm:presLayoutVars>
      </dgm:prSet>
      <dgm:spPr/>
    </dgm:pt>
    <dgm:pt modelId="{46870567-E642-4F97-BAC9-4FF7A20BB8CC}" type="pres">
      <dgm:prSet presAssocID="{EF2AE194-1785-4836-AF02-4E681A8D80C7}" presName="sibTrans" presStyleCnt="0"/>
      <dgm:spPr/>
    </dgm:pt>
    <dgm:pt modelId="{68E6F71D-25FE-4872-8842-4FC1B8B7C85D}" type="pres">
      <dgm:prSet presAssocID="{E1CD3C47-2C64-4B71-A741-0D3016662C88}" presName="node" presStyleLbl="node1" presStyleIdx="2" presStyleCnt="3" custLinFactNeighborX="514">
        <dgm:presLayoutVars>
          <dgm:bulletEnabled val="1"/>
        </dgm:presLayoutVars>
      </dgm:prSet>
      <dgm:spPr/>
    </dgm:pt>
  </dgm:ptLst>
  <dgm:cxnLst>
    <dgm:cxn modelId="{179B9706-1446-46E2-8031-359CDD11E492}" type="presOf" srcId="{5394BAC1-AA52-4C7A-B65C-A7F453190E8A}" destId="{3CB3AACA-878B-4C35-94C4-86B4F7889928}" srcOrd="0" destOrd="1" presId="urn:microsoft.com/office/officeart/2005/8/layout/hList6"/>
    <dgm:cxn modelId="{8284280B-94D2-4886-B037-2D6BF0F3600B}" srcId="{3DEDF2A9-8465-4AFE-8548-DED7E44C207C}" destId="{04E6B110-A116-4C91-B72F-EFDC5C6AD3CF}" srcOrd="1" destOrd="0" parTransId="{3649F61B-0B1E-4603-A0B0-F25BBD5F5F3C}" sibTransId="{4D5CE0B7-1AE4-401D-A483-ABF38DF2B2DB}"/>
    <dgm:cxn modelId="{F72A8710-7A91-4C33-BE21-0BFA26419B18}" srcId="{23B64222-3F0E-4070-B62F-F7E5B5AB0988}" destId="{3DEDF2A9-8465-4AFE-8548-DED7E44C207C}" srcOrd="0" destOrd="0" parTransId="{2F4308EE-E6DE-4427-93F6-5A7E7D868290}" sibTransId="{BE948CFC-2D42-4EA2-AEB4-AD8DF3D576BC}"/>
    <dgm:cxn modelId="{A3EF1420-DF87-4C85-952A-9240DF9E4ADA}" srcId="{5FA3CA0B-2CBC-42A0-8CDF-110F1F9A0AAD}" destId="{1AA7EB65-56B1-40F4-9C91-C83522C05E17}" srcOrd="0" destOrd="0" parTransId="{B35E646F-298B-427E-BA4D-714346E07C27}" sibTransId="{8DB61154-6347-449E-88DE-C06204FE04B4}"/>
    <dgm:cxn modelId="{18EAE340-0730-4FAA-864E-FE239B42221A}" type="presOf" srcId="{1AA7EB65-56B1-40F4-9C91-C83522C05E17}" destId="{8DB46A90-B67A-4095-BAE3-C5D0DA508EA9}" srcOrd="0" destOrd="1" presId="urn:microsoft.com/office/officeart/2005/8/layout/hList6"/>
    <dgm:cxn modelId="{D76CAC5B-5298-4CF3-A873-66C68E7E7073}" type="presOf" srcId="{23B64222-3F0E-4070-B62F-F7E5B5AB0988}" destId="{A221AF95-D7C8-4D77-9EF4-898447E589BF}" srcOrd="0" destOrd="0" presId="urn:microsoft.com/office/officeart/2005/8/layout/hList6"/>
    <dgm:cxn modelId="{DD14DF6C-E920-4795-B0A2-06D359A3CD40}" type="presOf" srcId="{E1CD3C47-2C64-4B71-A741-0D3016662C88}" destId="{68E6F71D-25FE-4872-8842-4FC1B8B7C85D}" srcOrd="0" destOrd="0" presId="urn:microsoft.com/office/officeart/2005/8/layout/hList6"/>
    <dgm:cxn modelId="{FFE0426F-9FE8-4B14-811D-C81F96AF5811}" type="presOf" srcId="{17BA5478-3A26-472D-9FA8-FB7DDA8C10F7}" destId="{68E6F71D-25FE-4872-8842-4FC1B8B7C85D}" srcOrd="0" destOrd="2" presId="urn:microsoft.com/office/officeart/2005/8/layout/hList6"/>
    <dgm:cxn modelId="{56D01C92-7DA5-4C1F-81F3-902E4F572486}" srcId="{5FA3CA0B-2CBC-42A0-8CDF-110F1F9A0AAD}" destId="{4F63E636-91B5-427B-B7E3-071CC244C8D5}" srcOrd="2" destOrd="0" parTransId="{F39B66EE-B523-4979-BC8D-7711CAF27FC2}" sibTransId="{F951C949-A33C-49BD-A844-874229484895}"/>
    <dgm:cxn modelId="{B0018F95-3BFF-46A2-8C26-73B1A3F5BFDA}" srcId="{23B64222-3F0E-4070-B62F-F7E5B5AB0988}" destId="{5FA3CA0B-2CBC-42A0-8CDF-110F1F9A0AAD}" srcOrd="1" destOrd="0" parTransId="{F0E5C27F-28AB-45B5-81DA-782F5A6FD860}" sibTransId="{EF2AE194-1785-4836-AF02-4E681A8D80C7}"/>
    <dgm:cxn modelId="{F0AB239D-6ED6-4355-918A-8134E568F57C}" srcId="{3DEDF2A9-8465-4AFE-8548-DED7E44C207C}" destId="{5394BAC1-AA52-4C7A-B65C-A7F453190E8A}" srcOrd="0" destOrd="0" parTransId="{9EFD7C31-9905-43CE-B9BE-B2FCF200133D}" sibTransId="{C71AB62F-D527-4BAA-B188-467CC7C00EAE}"/>
    <dgm:cxn modelId="{63ACB99E-EF8A-42C4-9415-AD01B484354C}" srcId="{23B64222-3F0E-4070-B62F-F7E5B5AB0988}" destId="{E1CD3C47-2C64-4B71-A741-0D3016662C88}" srcOrd="2" destOrd="0" parTransId="{E24906AF-4968-4241-9410-3A5583BB109F}" sibTransId="{EFF242D1-E46E-407B-AF9C-6C329EE4F0EF}"/>
    <dgm:cxn modelId="{ABB550A3-E73D-4C62-98BE-CF70C9D32DEB}" type="presOf" srcId="{04E6B110-A116-4C91-B72F-EFDC5C6AD3CF}" destId="{3CB3AACA-878B-4C35-94C4-86B4F7889928}" srcOrd="0" destOrd="2" presId="urn:microsoft.com/office/officeart/2005/8/layout/hList6"/>
    <dgm:cxn modelId="{F2B289A7-3D16-45D3-B29E-653C252E853A}" type="presOf" srcId="{2A2C6205-1AC7-46D9-BE20-522C5DC7CDCE}" destId="{3CB3AACA-878B-4C35-94C4-86B4F7889928}" srcOrd="0" destOrd="3" presId="urn:microsoft.com/office/officeart/2005/8/layout/hList6"/>
    <dgm:cxn modelId="{39C6B1B1-7B07-4A1F-B691-53D18FE0C346}" srcId="{E1CD3C47-2C64-4B71-A741-0D3016662C88}" destId="{58CDC4DE-6ECE-446E-8F73-9D512F5BFB48}" srcOrd="0" destOrd="0" parTransId="{CED766FF-E5F5-4CD9-8363-5FDEE36977F4}" sibTransId="{946ED238-0425-458A-9DCD-7A04205BB344}"/>
    <dgm:cxn modelId="{33F097BD-2BA4-4D66-8A8B-E2EB79DEE172}" type="presOf" srcId="{54CE4C71-5D50-4738-A1E5-4AEE40FF7401}" destId="{8DB46A90-B67A-4095-BAE3-C5D0DA508EA9}" srcOrd="0" destOrd="2" presId="urn:microsoft.com/office/officeart/2005/8/layout/hList6"/>
    <dgm:cxn modelId="{39C433C8-3B6C-4505-BD3A-4167D1444BB5}" srcId="{E1CD3C47-2C64-4B71-A741-0D3016662C88}" destId="{17BA5478-3A26-472D-9FA8-FB7DDA8C10F7}" srcOrd="1" destOrd="0" parTransId="{B0820391-25FA-4614-AC7A-9127734C395E}" sibTransId="{A4FFEADB-601E-484A-AF74-8C176B2652FF}"/>
    <dgm:cxn modelId="{57D969CC-6569-4735-ABB7-144252B198E8}" type="presOf" srcId="{58CDC4DE-6ECE-446E-8F73-9D512F5BFB48}" destId="{68E6F71D-25FE-4872-8842-4FC1B8B7C85D}" srcOrd="0" destOrd="1" presId="urn:microsoft.com/office/officeart/2005/8/layout/hList6"/>
    <dgm:cxn modelId="{9F128BCC-EB90-4E37-ACE1-6033E2218221}" type="presOf" srcId="{5FA3CA0B-2CBC-42A0-8CDF-110F1F9A0AAD}" destId="{8DB46A90-B67A-4095-BAE3-C5D0DA508EA9}" srcOrd="0" destOrd="0" presId="urn:microsoft.com/office/officeart/2005/8/layout/hList6"/>
    <dgm:cxn modelId="{9B605CCD-ADC6-409E-8450-D5BAE215ECDB}" type="presOf" srcId="{4F63E636-91B5-427B-B7E3-071CC244C8D5}" destId="{8DB46A90-B67A-4095-BAE3-C5D0DA508EA9}" srcOrd="0" destOrd="3" presId="urn:microsoft.com/office/officeart/2005/8/layout/hList6"/>
    <dgm:cxn modelId="{C9EC90D3-BB8B-46D2-AB88-7EFE9B646282}" srcId="{3DEDF2A9-8465-4AFE-8548-DED7E44C207C}" destId="{E1E9B17E-2AA6-4127-A72A-94D3F46445BA}" srcOrd="3" destOrd="0" parTransId="{629F2379-9DDF-4379-B0F2-752B89D3DCC4}" sibTransId="{DF016950-68B7-4EDF-971E-81FD208A2D78}"/>
    <dgm:cxn modelId="{5BFAB2E4-A585-47D6-96B2-2839CDB008D6}" srcId="{3DEDF2A9-8465-4AFE-8548-DED7E44C207C}" destId="{2A2C6205-1AC7-46D9-BE20-522C5DC7CDCE}" srcOrd="2" destOrd="0" parTransId="{66B69E52-B57D-4A0B-9492-86A65C05577C}" sibTransId="{E7206F76-1D22-47D3-A85B-B4C93C9A9AFB}"/>
    <dgm:cxn modelId="{68379DE7-17F2-4B7E-80B7-3F7AC365FA0F}" type="presOf" srcId="{3DEDF2A9-8465-4AFE-8548-DED7E44C207C}" destId="{3CB3AACA-878B-4C35-94C4-86B4F7889928}" srcOrd="0" destOrd="0" presId="urn:microsoft.com/office/officeart/2005/8/layout/hList6"/>
    <dgm:cxn modelId="{7D3132FB-1416-411E-8D81-CB08E862F7C6}" type="presOf" srcId="{E1E9B17E-2AA6-4127-A72A-94D3F46445BA}" destId="{3CB3AACA-878B-4C35-94C4-86B4F7889928}" srcOrd="0" destOrd="4" presId="urn:microsoft.com/office/officeart/2005/8/layout/hList6"/>
    <dgm:cxn modelId="{BFDD1CFF-AE51-4931-9152-D0EC6428D34C}" srcId="{5FA3CA0B-2CBC-42A0-8CDF-110F1F9A0AAD}" destId="{54CE4C71-5D50-4738-A1E5-4AEE40FF7401}" srcOrd="1" destOrd="0" parTransId="{FEB97469-A237-489B-A953-04D17ABC055A}" sibTransId="{3F6C4814-9758-4C6C-B7E5-224B7177400F}"/>
    <dgm:cxn modelId="{4A2DB5DD-8599-4729-8440-CEC5B10DC678}" type="presParOf" srcId="{A221AF95-D7C8-4D77-9EF4-898447E589BF}" destId="{3CB3AACA-878B-4C35-94C4-86B4F7889928}" srcOrd="0" destOrd="0" presId="urn:microsoft.com/office/officeart/2005/8/layout/hList6"/>
    <dgm:cxn modelId="{3DF69009-DE83-4ECC-AD6B-41C3AC2C4ED3}" type="presParOf" srcId="{A221AF95-D7C8-4D77-9EF4-898447E589BF}" destId="{0ECEE945-DEDD-4C65-B125-A9C626A949F2}" srcOrd="1" destOrd="0" presId="urn:microsoft.com/office/officeart/2005/8/layout/hList6"/>
    <dgm:cxn modelId="{34E5BB16-E7DD-4B02-9DD7-37564F908476}" type="presParOf" srcId="{A221AF95-D7C8-4D77-9EF4-898447E589BF}" destId="{8DB46A90-B67A-4095-BAE3-C5D0DA508EA9}" srcOrd="2" destOrd="0" presId="urn:microsoft.com/office/officeart/2005/8/layout/hList6"/>
    <dgm:cxn modelId="{D5EBB321-2679-4D31-B066-D60FBCF845D6}" type="presParOf" srcId="{A221AF95-D7C8-4D77-9EF4-898447E589BF}" destId="{46870567-E642-4F97-BAC9-4FF7A20BB8CC}" srcOrd="3" destOrd="0" presId="urn:microsoft.com/office/officeart/2005/8/layout/hList6"/>
    <dgm:cxn modelId="{521E1A00-D428-4ECA-B3D7-DFAA40F70E0C}" type="presParOf" srcId="{A221AF95-D7C8-4D77-9EF4-898447E589BF}" destId="{68E6F71D-25FE-4872-8842-4FC1B8B7C85D}"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6E6898-8309-4E30-9669-6FC6A60F1E1E}" type="doc">
      <dgm:prSet loTypeId="urn:microsoft.com/office/officeart/2005/8/layout/equation2" loCatId="process" qsTypeId="urn:microsoft.com/office/officeart/2005/8/quickstyle/simple1" qsCatId="simple" csTypeId="urn:microsoft.com/office/officeart/2005/8/colors/colorful4" csCatId="colorful" phldr="1"/>
      <dgm:spPr/>
    </dgm:pt>
    <dgm:pt modelId="{1719C7B7-884C-4BA1-A713-8BD861C4C746}">
      <dgm:prSet phldrT="[Text]" custT="1"/>
      <dgm:spPr/>
      <dgm:t>
        <a:bodyPr/>
        <a:lstStyle/>
        <a:p>
          <a:r>
            <a:rPr lang="en-IN" sz="1200" b="1" u="none" dirty="0">
              <a:latin typeface="Oswald" panose="020B0604020202020204" charset="0"/>
            </a:rPr>
            <a:t># in IT in all 6 cities</a:t>
          </a:r>
        </a:p>
        <a:p>
          <a:r>
            <a:rPr lang="en-IN" sz="1100" b="1" u="none" dirty="0">
              <a:latin typeface="Oswald" panose="020B0604020202020204" charset="0"/>
            </a:rPr>
            <a:t>=1.08m*6 </a:t>
          </a:r>
        </a:p>
        <a:p>
          <a:r>
            <a:rPr lang="en-IN" sz="1100" b="1" u="none" dirty="0">
              <a:latin typeface="Oswald" panose="020B0604020202020204" charset="0"/>
            </a:rPr>
            <a:t>=</a:t>
          </a:r>
          <a:r>
            <a:rPr lang="en-IN" sz="1400" b="1" u="none" dirty="0">
              <a:latin typeface="Oswald" panose="020B0604020202020204" charset="0"/>
            </a:rPr>
            <a:t> 6.48m</a:t>
          </a:r>
        </a:p>
      </dgm:t>
    </dgm:pt>
    <dgm:pt modelId="{B7CC0D85-C632-444F-970A-58E8C9CCB708}" type="parTrans" cxnId="{EEEDD0BD-B4C8-4C92-8804-222759F2D705}">
      <dgm:prSet/>
      <dgm:spPr/>
      <dgm:t>
        <a:bodyPr/>
        <a:lstStyle/>
        <a:p>
          <a:endParaRPr lang="en-IN"/>
        </a:p>
      </dgm:t>
    </dgm:pt>
    <dgm:pt modelId="{0B926B67-8F19-4C24-B7F1-F8E48DDFAC7B}" type="sibTrans" cxnId="{EEEDD0BD-B4C8-4C92-8804-222759F2D705}">
      <dgm:prSet/>
      <dgm:spPr/>
      <dgm:t>
        <a:bodyPr/>
        <a:lstStyle/>
        <a:p>
          <a:endParaRPr lang="en-IN"/>
        </a:p>
      </dgm:t>
    </dgm:pt>
    <dgm:pt modelId="{1C924853-C69D-4133-8D15-C2E4B241CCA1}">
      <dgm:prSet phldrT="[Text]" custT="1"/>
      <dgm:spPr/>
      <dgm:t>
        <a:bodyPr/>
        <a:lstStyle/>
        <a:p>
          <a:r>
            <a:rPr lang="en-IN" sz="1100" b="1" u="none" dirty="0">
              <a:latin typeface="Oswald" panose="020B0604020202020204" charset="0"/>
            </a:rPr>
            <a:t># of college students in all</a:t>
          </a:r>
        </a:p>
        <a:p>
          <a:r>
            <a:rPr lang="en-IN" sz="1100" b="1" u="none" dirty="0">
              <a:latin typeface="Oswald" panose="020B0604020202020204" charset="0"/>
            </a:rPr>
            <a:t>= 0.8m*6 </a:t>
          </a:r>
        </a:p>
        <a:p>
          <a:r>
            <a:rPr lang="en-IN" sz="1100" b="1" u="none" dirty="0">
              <a:latin typeface="Oswald" panose="020B0604020202020204" charset="0"/>
            </a:rPr>
            <a:t>= 4.8</a:t>
          </a:r>
          <a:r>
            <a:rPr lang="en-IN" sz="1400" b="1" u="none" dirty="0">
              <a:latin typeface="Oswald" panose="020B0604020202020204" charset="0"/>
            </a:rPr>
            <a:t>m</a:t>
          </a:r>
        </a:p>
      </dgm:t>
    </dgm:pt>
    <dgm:pt modelId="{E5425937-35A0-4017-AFC7-3CE2BF3E552A}" type="parTrans" cxnId="{287832C5-BCEA-4F8E-9C61-9C34684FBAD0}">
      <dgm:prSet/>
      <dgm:spPr/>
      <dgm:t>
        <a:bodyPr/>
        <a:lstStyle/>
        <a:p>
          <a:endParaRPr lang="en-IN"/>
        </a:p>
      </dgm:t>
    </dgm:pt>
    <dgm:pt modelId="{81B42899-723B-427C-AD7E-2D4E66C40D86}" type="sibTrans" cxnId="{287832C5-BCEA-4F8E-9C61-9C34684FBAD0}">
      <dgm:prSet/>
      <dgm:spPr/>
      <dgm:t>
        <a:bodyPr/>
        <a:lstStyle/>
        <a:p>
          <a:endParaRPr lang="en-IN"/>
        </a:p>
      </dgm:t>
    </dgm:pt>
    <dgm:pt modelId="{3CB0B2A9-AA2B-41C3-BBCA-8F1DC189EB7F}">
      <dgm:prSet phldrT="[Text]" custT="1"/>
      <dgm:spPr/>
      <dgm:t>
        <a:bodyPr/>
        <a:lstStyle/>
        <a:p>
          <a:r>
            <a:rPr lang="en-IN" sz="1400" b="1" dirty="0">
              <a:latin typeface="Oswald" panose="020B0604020202020204" charset="0"/>
            </a:rPr>
            <a:t># of Consumers who can use Yulu</a:t>
          </a:r>
        </a:p>
        <a:p>
          <a:r>
            <a:rPr lang="en-IN" sz="2000" b="1" dirty="0">
              <a:latin typeface="Oswald" panose="020B0604020202020204" charset="0"/>
            </a:rPr>
            <a:t>11.28m</a:t>
          </a:r>
        </a:p>
      </dgm:t>
    </dgm:pt>
    <dgm:pt modelId="{0C684EBE-4C73-46FC-9815-0699B3A7644C}" type="parTrans" cxnId="{83AE3287-496F-48A1-BBB0-6EA21C707081}">
      <dgm:prSet/>
      <dgm:spPr/>
      <dgm:t>
        <a:bodyPr/>
        <a:lstStyle/>
        <a:p>
          <a:endParaRPr lang="en-IN"/>
        </a:p>
      </dgm:t>
    </dgm:pt>
    <dgm:pt modelId="{497D852B-F65D-4E84-B0B6-451D4AF0A799}" type="sibTrans" cxnId="{83AE3287-496F-48A1-BBB0-6EA21C707081}">
      <dgm:prSet/>
      <dgm:spPr/>
      <dgm:t>
        <a:bodyPr/>
        <a:lstStyle/>
        <a:p>
          <a:endParaRPr lang="en-IN"/>
        </a:p>
      </dgm:t>
    </dgm:pt>
    <dgm:pt modelId="{1A17A787-282A-495A-BE43-AA866C748F67}" type="pres">
      <dgm:prSet presAssocID="{226E6898-8309-4E30-9669-6FC6A60F1E1E}" presName="Name0" presStyleCnt="0">
        <dgm:presLayoutVars>
          <dgm:dir/>
          <dgm:resizeHandles val="exact"/>
        </dgm:presLayoutVars>
      </dgm:prSet>
      <dgm:spPr/>
    </dgm:pt>
    <dgm:pt modelId="{3B4BA78A-B04E-47AB-8999-06730DE256CA}" type="pres">
      <dgm:prSet presAssocID="{226E6898-8309-4E30-9669-6FC6A60F1E1E}" presName="vNodes" presStyleCnt="0"/>
      <dgm:spPr/>
    </dgm:pt>
    <dgm:pt modelId="{9B654E55-63D6-4154-A1D6-DB638B1AA71B}" type="pres">
      <dgm:prSet presAssocID="{1719C7B7-884C-4BA1-A713-8BD861C4C746}" presName="node" presStyleLbl="node1" presStyleIdx="0" presStyleCnt="3" custScaleX="131582" custScaleY="131582" custLinFactY="-10814" custLinFactNeighborX="2944" custLinFactNeighborY="-100000">
        <dgm:presLayoutVars>
          <dgm:bulletEnabled val="1"/>
        </dgm:presLayoutVars>
      </dgm:prSet>
      <dgm:spPr/>
    </dgm:pt>
    <dgm:pt modelId="{CFB612AD-82F4-45E3-A17B-FC48D52F0B5F}" type="pres">
      <dgm:prSet presAssocID="{0B926B67-8F19-4C24-B7F1-F8E48DDFAC7B}" presName="spacerT" presStyleCnt="0"/>
      <dgm:spPr/>
    </dgm:pt>
    <dgm:pt modelId="{C8C7D51F-3D01-456B-B3C1-344EBA909347}" type="pres">
      <dgm:prSet presAssocID="{0B926B67-8F19-4C24-B7F1-F8E48DDFAC7B}" presName="sibTrans" presStyleLbl="sibTrans2D1" presStyleIdx="0" presStyleCnt="2"/>
      <dgm:spPr/>
    </dgm:pt>
    <dgm:pt modelId="{67FDF0B4-BC07-4F4C-BC77-DDA743E1CD1E}" type="pres">
      <dgm:prSet presAssocID="{0B926B67-8F19-4C24-B7F1-F8E48DDFAC7B}" presName="spacerB" presStyleCnt="0"/>
      <dgm:spPr/>
    </dgm:pt>
    <dgm:pt modelId="{EFC881E0-BBA7-4410-B56E-9535CEE9AE8E}" type="pres">
      <dgm:prSet presAssocID="{1C924853-C69D-4133-8D15-C2E4B241CCA1}" presName="node" presStyleLbl="node1" presStyleIdx="1" presStyleCnt="3" custScaleX="129559" custScaleY="129253" custLinFactY="7045" custLinFactNeighborX="3910" custLinFactNeighborY="100000">
        <dgm:presLayoutVars>
          <dgm:bulletEnabled val="1"/>
        </dgm:presLayoutVars>
      </dgm:prSet>
      <dgm:spPr/>
    </dgm:pt>
    <dgm:pt modelId="{92379A81-DDE8-4713-9B7D-2139BBDC4627}" type="pres">
      <dgm:prSet presAssocID="{226E6898-8309-4E30-9669-6FC6A60F1E1E}" presName="sibTransLast" presStyleLbl="sibTrans2D1" presStyleIdx="1" presStyleCnt="2"/>
      <dgm:spPr/>
    </dgm:pt>
    <dgm:pt modelId="{1753AD88-B74A-4FA4-917C-44C81030B5DC}" type="pres">
      <dgm:prSet presAssocID="{226E6898-8309-4E30-9669-6FC6A60F1E1E}" presName="connectorText" presStyleLbl="sibTrans2D1" presStyleIdx="1" presStyleCnt="2"/>
      <dgm:spPr/>
    </dgm:pt>
    <dgm:pt modelId="{3AF65857-00EB-467C-BF6A-34D5A10BEB05}" type="pres">
      <dgm:prSet presAssocID="{226E6898-8309-4E30-9669-6FC6A60F1E1E}" presName="lastNode" presStyleLbl="node1" presStyleIdx="2" presStyleCnt="3">
        <dgm:presLayoutVars>
          <dgm:bulletEnabled val="1"/>
        </dgm:presLayoutVars>
      </dgm:prSet>
      <dgm:spPr/>
    </dgm:pt>
  </dgm:ptLst>
  <dgm:cxnLst>
    <dgm:cxn modelId="{54CAD200-799E-444E-853D-0D63CC7D07F7}" type="presOf" srcId="{3CB0B2A9-AA2B-41C3-BBCA-8F1DC189EB7F}" destId="{3AF65857-00EB-467C-BF6A-34D5A10BEB05}" srcOrd="0" destOrd="0" presId="urn:microsoft.com/office/officeart/2005/8/layout/equation2"/>
    <dgm:cxn modelId="{55485401-C763-424A-979F-51C8E07FC033}" type="presOf" srcId="{1C924853-C69D-4133-8D15-C2E4B241CCA1}" destId="{EFC881E0-BBA7-4410-B56E-9535CEE9AE8E}" srcOrd="0" destOrd="0" presId="urn:microsoft.com/office/officeart/2005/8/layout/equation2"/>
    <dgm:cxn modelId="{6F773B13-FF43-409E-BB3E-07558F68A1E1}" type="presOf" srcId="{1719C7B7-884C-4BA1-A713-8BD861C4C746}" destId="{9B654E55-63D6-4154-A1D6-DB638B1AA71B}" srcOrd="0" destOrd="0" presId="urn:microsoft.com/office/officeart/2005/8/layout/equation2"/>
    <dgm:cxn modelId="{5EF83080-5A0D-4C7E-95A0-E23C0F464280}" type="presOf" srcId="{81B42899-723B-427C-AD7E-2D4E66C40D86}" destId="{1753AD88-B74A-4FA4-917C-44C81030B5DC}" srcOrd="1" destOrd="0" presId="urn:microsoft.com/office/officeart/2005/8/layout/equation2"/>
    <dgm:cxn modelId="{83AE3287-496F-48A1-BBB0-6EA21C707081}" srcId="{226E6898-8309-4E30-9669-6FC6A60F1E1E}" destId="{3CB0B2A9-AA2B-41C3-BBCA-8F1DC189EB7F}" srcOrd="2" destOrd="0" parTransId="{0C684EBE-4C73-46FC-9815-0699B3A7644C}" sibTransId="{497D852B-F65D-4E84-B0B6-451D4AF0A799}"/>
    <dgm:cxn modelId="{92BF80A0-D895-4C9B-B213-D055BA45B17B}" type="presOf" srcId="{81B42899-723B-427C-AD7E-2D4E66C40D86}" destId="{92379A81-DDE8-4713-9B7D-2139BBDC4627}" srcOrd="0" destOrd="0" presId="urn:microsoft.com/office/officeart/2005/8/layout/equation2"/>
    <dgm:cxn modelId="{EEEDD0BD-B4C8-4C92-8804-222759F2D705}" srcId="{226E6898-8309-4E30-9669-6FC6A60F1E1E}" destId="{1719C7B7-884C-4BA1-A713-8BD861C4C746}" srcOrd="0" destOrd="0" parTransId="{B7CC0D85-C632-444F-970A-58E8C9CCB708}" sibTransId="{0B926B67-8F19-4C24-B7F1-F8E48DDFAC7B}"/>
    <dgm:cxn modelId="{D79935C0-CA0F-4A9A-B487-F3F25DBAFDE1}" type="presOf" srcId="{0B926B67-8F19-4C24-B7F1-F8E48DDFAC7B}" destId="{C8C7D51F-3D01-456B-B3C1-344EBA909347}" srcOrd="0" destOrd="0" presId="urn:microsoft.com/office/officeart/2005/8/layout/equation2"/>
    <dgm:cxn modelId="{287832C5-BCEA-4F8E-9C61-9C34684FBAD0}" srcId="{226E6898-8309-4E30-9669-6FC6A60F1E1E}" destId="{1C924853-C69D-4133-8D15-C2E4B241CCA1}" srcOrd="1" destOrd="0" parTransId="{E5425937-35A0-4017-AFC7-3CE2BF3E552A}" sibTransId="{81B42899-723B-427C-AD7E-2D4E66C40D86}"/>
    <dgm:cxn modelId="{E1E005C9-8D46-4FBF-875A-07F78AEF718B}" type="presOf" srcId="{226E6898-8309-4E30-9669-6FC6A60F1E1E}" destId="{1A17A787-282A-495A-BE43-AA866C748F67}" srcOrd="0" destOrd="0" presId="urn:microsoft.com/office/officeart/2005/8/layout/equation2"/>
    <dgm:cxn modelId="{7F1A2662-76D2-42B4-BE42-3BDC824564DF}" type="presParOf" srcId="{1A17A787-282A-495A-BE43-AA866C748F67}" destId="{3B4BA78A-B04E-47AB-8999-06730DE256CA}" srcOrd="0" destOrd="0" presId="urn:microsoft.com/office/officeart/2005/8/layout/equation2"/>
    <dgm:cxn modelId="{39D84E4E-579F-472E-8A7F-A2F8C567DCEB}" type="presParOf" srcId="{3B4BA78A-B04E-47AB-8999-06730DE256CA}" destId="{9B654E55-63D6-4154-A1D6-DB638B1AA71B}" srcOrd="0" destOrd="0" presId="urn:microsoft.com/office/officeart/2005/8/layout/equation2"/>
    <dgm:cxn modelId="{88637564-BE27-4E0A-8E9F-1A4CC3AD959C}" type="presParOf" srcId="{3B4BA78A-B04E-47AB-8999-06730DE256CA}" destId="{CFB612AD-82F4-45E3-A17B-FC48D52F0B5F}" srcOrd="1" destOrd="0" presId="urn:microsoft.com/office/officeart/2005/8/layout/equation2"/>
    <dgm:cxn modelId="{12FE6EDA-A452-4CBA-834C-0705F901C388}" type="presParOf" srcId="{3B4BA78A-B04E-47AB-8999-06730DE256CA}" destId="{C8C7D51F-3D01-456B-B3C1-344EBA909347}" srcOrd="2" destOrd="0" presId="urn:microsoft.com/office/officeart/2005/8/layout/equation2"/>
    <dgm:cxn modelId="{F513B66E-9272-4263-9253-EE14C736AF4F}" type="presParOf" srcId="{3B4BA78A-B04E-47AB-8999-06730DE256CA}" destId="{67FDF0B4-BC07-4F4C-BC77-DDA743E1CD1E}" srcOrd="3" destOrd="0" presId="urn:microsoft.com/office/officeart/2005/8/layout/equation2"/>
    <dgm:cxn modelId="{603E83E0-CC15-4A66-94F6-1D6A4CA14B49}" type="presParOf" srcId="{3B4BA78A-B04E-47AB-8999-06730DE256CA}" destId="{EFC881E0-BBA7-4410-B56E-9535CEE9AE8E}" srcOrd="4" destOrd="0" presId="urn:microsoft.com/office/officeart/2005/8/layout/equation2"/>
    <dgm:cxn modelId="{6E452E1B-658B-47C6-B474-8B1FD721AF54}" type="presParOf" srcId="{1A17A787-282A-495A-BE43-AA866C748F67}" destId="{92379A81-DDE8-4713-9B7D-2139BBDC4627}" srcOrd="1" destOrd="0" presId="urn:microsoft.com/office/officeart/2005/8/layout/equation2"/>
    <dgm:cxn modelId="{896913D5-955A-43A4-A264-786B9BFF93E9}" type="presParOf" srcId="{92379A81-DDE8-4713-9B7D-2139BBDC4627}" destId="{1753AD88-B74A-4FA4-917C-44C81030B5DC}" srcOrd="0" destOrd="0" presId="urn:microsoft.com/office/officeart/2005/8/layout/equation2"/>
    <dgm:cxn modelId="{4433438B-1D4B-487F-8307-D1B975D61F2B}" type="presParOf" srcId="{1A17A787-282A-495A-BE43-AA866C748F67}" destId="{3AF65857-00EB-467C-BF6A-34D5A10BEB05}"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EFE4A1-6F2A-414A-80BB-A73AF7C732E0}" type="doc">
      <dgm:prSet loTypeId="urn:microsoft.com/office/officeart/2005/8/layout/hProcess9" loCatId="process" qsTypeId="urn:microsoft.com/office/officeart/2005/8/quickstyle/simple1" qsCatId="simple" csTypeId="urn:microsoft.com/office/officeart/2005/8/colors/colorful3" csCatId="colorful" phldr="1"/>
      <dgm:spPr/>
    </dgm:pt>
    <dgm:pt modelId="{166245B6-B605-4BD2-A576-860264E7CA8C}">
      <dgm:prSet phldrT="[Text]" custT="1"/>
      <dgm:spPr/>
      <dgm:t>
        <a:bodyPr/>
        <a:lstStyle/>
        <a:p>
          <a:r>
            <a:rPr lang="en-IN" sz="1100" b="1" dirty="0">
              <a:latin typeface="Oswald" panose="020B0604020202020204" charset="0"/>
            </a:rPr>
            <a:t># in IT sector</a:t>
          </a:r>
        </a:p>
        <a:p>
          <a:r>
            <a:rPr lang="en-IN" sz="1100" b="1" dirty="0">
              <a:latin typeface="Oswald" panose="020B0604020202020204" charset="0"/>
            </a:rPr>
            <a:t>=30%*(10m) =3m</a:t>
          </a:r>
        </a:p>
      </dgm:t>
    </dgm:pt>
    <dgm:pt modelId="{DCACAE1B-02BD-4C09-89FC-68CDE603E24C}" type="parTrans" cxnId="{BEE0EAE2-7759-427F-A41F-1C0E3EAEFB0D}">
      <dgm:prSet/>
      <dgm:spPr/>
      <dgm:t>
        <a:bodyPr/>
        <a:lstStyle/>
        <a:p>
          <a:endParaRPr lang="en-IN" b="1"/>
        </a:p>
      </dgm:t>
    </dgm:pt>
    <dgm:pt modelId="{1224F94D-8954-4409-9B05-9C25B9F01B1D}" type="sibTrans" cxnId="{BEE0EAE2-7759-427F-A41F-1C0E3EAEFB0D}">
      <dgm:prSet/>
      <dgm:spPr/>
      <dgm:t>
        <a:bodyPr/>
        <a:lstStyle/>
        <a:p>
          <a:endParaRPr lang="en-IN" b="1"/>
        </a:p>
      </dgm:t>
    </dgm:pt>
    <dgm:pt modelId="{CE38B9E5-2B59-4009-BFAA-AC00D4000A34}">
      <dgm:prSet phldrT="[Text]" custT="1"/>
      <dgm:spPr/>
      <dgm:t>
        <a:bodyPr/>
        <a:lstStyle/>
        <a:p>
          <a:r>
            <a:rPr lang="en-IN" sz="1200" b="1" dirty="0">
              <a:latin typeface="Oswald" panose="020B0604020202020204" charset="0"/>
            </a:rPr>
            <a:t># in low-middle income</a:t>
          </a:r>
        </a:p>
        <a:p>
          <a:r>
            <a:rPr lang="en-IN" sz="1200" b="1" dirty="0">
              <a:latin typeface="Oswald" panose="020B0604020202020204" charset="0"/>
            </a:rPr>
            <a:t>=75%*(1.8m) = 1.35m</a:t>
          </a:r>
        </a:p>
      </dgm:t>
    </dgm:pt>
    <dgm:pt modelId="{A2A46802-47E0-4308-A1FE-97608355C981}" type="parTrans" cxnId="{D3E94AEA-841F-43A3-970C-22D947CA68CE}">
      <dgm:prSet/>
      <dgm:spPr/>
      <dgm:t>
        <a:bodyPr/>
        <a:lstStyle/>
        <a:p>
          <a:endParaRPr lang="en-IN" b="1"/>
        </a:p>
      </dgm:t>
    </dgm:pt>
    <dgm:pt modelId="{1D069BC7-FAF6-48D4-93EC-AD075BF29C7E}" type="sibTrans" cxnId="{D3E94AEA-841F-43A3-970C-22D947CA68CE}">
      <dgm:prSet/>
      <dgm:spPr/>
      <dgm:t>
        <a:bodyPr/>
        <a:lstStyle/>
        <a:p>
          <a:endParaRPr lang="en-IN" b="1"/>
        </a:p>
      </dgm:t>
    </dgm:pt>
    <dgm:pt modelId="{9C56C7E3-39F1-4C2C-85B8-D136934B61FA}">
      <dgm:prSet phldrT="[Text]" custT="1"/>
      <dgm:spPr/>
      <dgm:t>
        <a:bodyPr/>
        <a:lstStyle/>
        <a:p>
          <a:r>
            <a:rPr lang="en-IN" sz="1200" b="1" dirty="0">
              <a:latin typeface="Oswald" panose="020B0604020202020204" charset="0"/>
            </a:rPr>
            <a:t># in Age: 16-40 </a:t>
          </a:r>
        </a:p>
        <a:p>
          <a:r>
            <a:rPr lang="en-IN" sz="1200" b="1" dirty="0">
              <a:latin typeface="Oswald" panose="020B0604020202020204" charset="0"/>
            </a:rPr>
            <a:t>= 60%*(3m) =1.8m</a:t>
          </a:r>
        </a:p>
      </dgm:t>
    </dgm:pt>
    <dgm:pt modelId="{093E49EE-49CE-464E-BBF3-9B83523DC3EA}" type="sibTrans" cxnId="{8596B560-B92B-4FE9-ACD7-C8E4B7AA1C84}">
      <dgm:prSet/>
      <dgm:spPr/>
      <dgm:t>
        <a:bodyPr/>
        <a:lstStyle/>
        <a:p>
          <a:endParaRPr lang="en-IN" b="1"/>
        </a:p>
      </dgm:t>
    </dgm:pt>
    <dgm:pt modelId="{ECF93CC5-8205-4B6C-8E7D-AD7D6D6E955B}" type="parTrans" cxnId="{8596B560-B92B-4FE9-ACD7-C8E4B7AA1C84}">
      <dgm:prSet/>
      <dgm:spPr/>
      <dgm:t>
        <a:bodyPr/>
        <a:lstStyle/>
        <a:p>
          <a:endParaRPr lang="en-IN" b="1"/>
        </a:p>
      </dgm:t>
    </dgm:pt>
    <dgm:pt modelId="{BEFE4918-DD83-4D73-AD39-D853A3538171}">
      <dgm:prSet phldrT="[Text]" custT="1"/>
      <dgm:spPr/>
      <dgm:t>
        <a:bodyPr/>
        <a:lstStyle/>
        <a:p>
          <a:r>
            <a:rPr lang="en-IN" sz="1200" b="1" dirty="0">
              <a:latin typeface="Oswald" panose="020B0604020202020204" charset="0"/>
            </a:rPr>
            <a:t># using Yulu over other options</a:t>
          </a:r>
        </a:p>
        <a:p>
          <a:r>
            <a:rPr lang="en-IN" sz="1050" b="1" dirty="0">
              <a:latin typeface="Oswald" panose="020B0604020202020204" charset="0"/>
            </a:rPr>
            <a:t>=80%*(1.35m)</a:t>
          </a:r>
        </a:p>
        <a:p>
          <a:r>
            <a:rPr lang="en-IN" sz="1050" b="1" dirty="0">
              <a:latin typeface="Oswald" panose="020B0604020202020204" charset="0"/>
            </a:rPr>
            <a:t>= 1.08m</a:t>
          </a:r>
        </a:p>
      </dgm:t>
    </dgm:pt>
    <dgm:pt modelId="{4863EDDA-DD50-4160-A0A8-563D0AB15749}" type="parTrans" cxnId="{A3DD8C50-5035-4FFF-82D7-2FC1454BDC95}">
      <dgm:prSet/>
      <dgm:spPr/>
      <dgm:t>
        <a:bodyPr/>
        <a:lstStyle/>
        <a:p>
          <a:endParaRPr lang="en-IN"/>
        </a:p>
      </dgm:t>
    </dgm:pt>
    <dgm:pt modelId="{F16D5040-C998-4949-BBBC-DC1A795FEBDB}" type="sibTrans" cxnId="{A3DD8C50-5035-4FFF-82D7-2FC1454BDC95}">
      <dgm:prSet/>
      <dgm:spPr/>
      <dgm:t>
        <a:bodyPr/>
        <a:lstStyle/>
        <a:p>
          <a:endParaRPr lang="en-IN"/>
        </a:p>
      </dgm:t>
    </dgm:pt>
    <dgm:pt modelId="{9511FAE8-722E-412B-BAE2-E7000650B659}" type="pres">
      <dgm:prSet presAssocID="{41EFE4A1-6F2A-414A-80BB-A73AF7C732E0}" presName="CompostProcess" presStyleCnt="0">
        <dgm:presLayoutVars>
          <dgm:dir/>
          <dgm:resizeHandles val="exact"/>
        </dgm:presLayoutVars>
      </dgm:prSet>
      <dgm:spPr/>
    </dgm:pt>
    <dgm:pt modelId="{9EA42C76-B60C-4D89-AB9E-99560E3441E2}" type="pres">
      <dgm:prSet presAssocID="{41EFE4A1-6F2A-414A-80BB-A73AF7C732E0}" presName="arrow" presStyleLbl="bgShp" presStyleIdx="0" presStyleCnt="1"/>
      <dgm:spPr/>
    </dgm:pt>
    <dgm:pt modelId="{055D74D4-C8C0-4279-905B-1B1AC203B363}" type="pres">
      <dgm:prSet presAssocID="{41EFE4A1-6F2A-414A-80BB-A73AF7C732E0}" presName="linearProcess" presStyleCnt="0"/>
      <dgm:spPr/>
    </dgm:pt>
    <dgm:pt modelId="{C131E2A0-E753-4010-89BC-6FDD9609C508}" type="pres">
      <dgm:prSet presAssocID="{166245B6-B605-4BD2-A576-860264E7CA8C}" presName="textNode" presStyleLbl="node1" presStyleIdx="0" presStyleCnt="4">
        <dgm:presLayoutVars>
          <dgm:bulletEnabled val="1"/>
        </dgm:presLayoutVars>
      </dgm:prSet>
      <dgm:spPr/>
    </dgm:pt>
    <dgm:pt modelId="{972240BD-5478-4FE9-99E9-98080518FF47}" type="pres">
      <dgm:prSet presAssocID="{1224F94D-8954-4409-9B05-9C25B9F01B1D}" presName="sibTrans" presStyleCnt="0"/>
      <dgm:spPr/>
    </dgm:pt>
    <dgm:pt modelId="{9CA3CDB2-A2A3-4E92-ACD3-BF6778657677}" type="pres">
      <dgm:prSet presAssocID="{9C56C7E3-39F1-4C2C-85B8-D136934B61FA}" presName="textNode" presStyleLbl="node1" presStyleIdx="1" presStyleCnt="4" custLinFactNeighborX="-33651" custLinFactNeighborY="31">
        <dgm:presLayoutVars>
          <dgm:bulletEnabled val="1"/>
        </dgm:presLayoutVars>
      </dgm:prSet>
      <dgm:spPr/>
    </dgm:pt>
    <dgm:pt modelId="{37B74954-020E-43BA-B3AF-57BD0CB4D308}" type="pres">
      <dgm:prSet presAssocID="{093E49EE-49CE-464E-BBF3-9B83523DC3EA}" presName="sibTrans" presStyleCnt="0"/>
      <dgm:spPr/>
    </dgm:pt>
    <dgm:pt modelId="{D3D1AD4D-102B-4BAE-AB99-ED9B08191BA0}" type="pres">
      <dgm:prSet presAssocID="{CE38B9E5-2B59-4009-BFAA-AC00D4000A34}" presName="textNode" presStyleLbl="node1" presStyleIdx="2" presStyleCnt="4" custLinFactNeighborX="-42181" custLinFactNeighborY="787">
        <dgm:presLayoutVars>
          <dgm:bulletEnabled val="1"/>
        </dgm:presLayoutVars>
      </dgm:prSet>
      <dgm:spPr/>
    </dgm:pt>
    <dgm:pt modelId="{9815C533-BBEC-464D-84CD-048B7F045043}" type="pres">
      <dgm:prSet presAssocID="{1D069BC7-FAF6-48D4-93EC-AD075BF29C7E}" presName="sibTrans" presStyleCnt="0"/>
      <dgm:spPr/>
    </dgm:pt>
    <dgm:pt modelId="{F24A8B4A-7DEE-478E-B6C4-FC586114808A}" type="pres">
      <dgm:prSet presAssocID="{BEFE4918-DD83-4D73-AD39-D853A3538171}" presName="textNode" presStyleLbl="node1" presStyleIdx="3" presStyleCnt="4" custScaleX="111840" custLinFactNeighborX="-70118" custLinFactNeighborY="0">
        <dgm:presLayoutVars>
          <dgm:bulletEnabled val="1"/>
        </dgm:presLayoutVars>
      </dgm:prSet>
      <dgm:spPr/>
    </dgm:pt>
  </dgm:ptLst>
  <dgm:cxnLst>
    <dgm:cxn modelId="{3E152232-4160-4CF2-9840-E9D8EFB772B7}" type="presOf" srcId="{41EFE4A1-6F2A-414A-80BB-A73AF7C732E0}" destId="{9511FAE8-722E-412B-BAE2-E7000650B659}" srcOrd="0" destOrd="0" presId="urn:microsoft.com/office/officeart/2005/8/layout/hProcess9"/>
    <dgm:cxn modelId="{206EEE38-31D9-46BF-B78E-60928DB69B08}" type="presOf" srcId="{166245B6-B605-4BD2-A576-860264E7CA8C}" destId="{C131E2A0-E753-4010-89BC-6FDD9609C508}" srcOrd="0" destOrd="0" presId="urn:microsoft.com/office/officeart/2005/8/layout/hProcess9"/>
    <dgm:cxn modelId="{8596B560-B92B-4FE9-ACD7-C8E4B7AA1C84}" srcId="{41EFE4A1-6F2A-414A-80BB-A73AF7C732E0}" destId="{9C56C7E3-39F1-4C2C-85B8-D136934B61FA}" srcOrd="1" destOrd="0" parTransId="{ECF93CC5-8205-4B6C-8E7D-AD7D6D6E955B}" sibTransId="{093E49EE-49CE-464E-BBF3-9B83523DC3EA}"/>
    <dgm:cxn modelId="{1A85B46B-566B-41FF-86AA-9F6321D8A9D8}" type="presOf" srcId="{CE38B9E5-2B59-4009-BFAA-AC00D4000A34}" destId="{D3D1AD4D-102B-4BAE-AB99-ED9B08191BA0}" srcOrd="0" destOrd="0" presId="urn:microsoft.com/office/officeart/2005/8/layout/hProcess9"/>
    <dgm:cxn modelId="{A3DD8C50-5035-4FFF-82D7-2FC1454BDC95}" srcId="{41EFE4A1-6F2A-414A-80BB-A73AF7C732E0}" destId="{BEFE4918-DD83-4D73-AD39-D853A3538171}" srcOrd="3" destOrd="0" parTransId="{4863EDDA-DD50-4160-A0A8-563D0AB15749}" sibTransId="{F16D5040-C998-4949-BBBC-DC1A795FEBDB}"/>
    <dgm:cxn modelId="{21A8BA7F-F043-4472-925B-6676CAFFBFF1}" type="presOf" srcId="{BEFE4918-DD83-4D73-AD39-D853A3538171}" destId="{F24A8B4A-7DEE-478E-B6C4-FC586114808A}" srcOrd="0" destOrd="0" presId="urn:microsoft.com/office/officeart/2005/8/layout/hProcess9"/>
    <dgm:cxn modelId="{9E0D86A7-5840-4A0D-9590-A388DCF01150}" type="presOf" srcId="{9C56C7E3-39F1-4C2C-85B8-D136934B61FA}" destId="{9CA3CDB2-A2A3-4E92-ACD3-BF6778657677}" srcOrd="0" destOrd="0" presId="urn:microsoft.com/office/officeart/2005/8/layout/hProcess9"/>
    <dgm:cxn modelId="{BEE0EAE2-7759-427F-A41F-1C0E3EAEFB0D}" srcId="{41EFE4A1-6F2A-414A-80BB-A73AF7C732E0}" destId="{166245B6-B605-4BD2-A576-860264E7CA8C}" srcOrd="0" destOrd="0" parTransId="{DCACAE1B-02BD-4C09-89FC-68CDE603E24C}" sibTransId="{1224F94D-8954-4409-9B05-9C25B9F01B1D}"/>
    <dgm:cxn modelId="{D3E94AEA-841F-43A3-970C-22D947CA68CE}" srcId="{41EFE4A1-6F2A-414A-80BB-A73AF7C732E0}" destId="{CE38B9E5-2B59-4009-BFAA-AC00D4000A34}" srcOrd="2" destOrd="0" parTransId="{A2A46802-47E0-4308-A1FE-97608355C981}" sibTransId="{1D069BC7-FAF6-48D4-93EC-AD075BF29C7E}"/>
    <dgm:cxn modelId="{D2A15432-CCAE-4D92-9EEF-56C19143913D}" type="presParOf" srcId="{9511FAE8-722E-412B-BAE2-E7000650B659}" destId="{9EA42C76-B60C-4D89-AB9E-99560E3441E2}" srcOrd="0" destOrd="0" presId="urn:microsoft.com/office/officeart/2005/8/layout/hProcess9"/>
    <dgm:cxn modelId="{8331A05D-4F16-4309-9E51-9BC93911CD68}" type="presParOf" srcId="{9511FAE8-722E-412B-BAE2-E7000650B659}" destId="{055D74D4-C8C0-4279-905B-1B1AC203B363}" srcOrd="1" destOrd="0" presId="urn:microsoft.com/office/officeart/2005/8/layout/hProcess9"/>
    <dgm:cxn modelId="{1CDF265E-A3CF-4996-8CBB-1A26FE5404FA}" type="presParOf" srcId="{055D74D4-C8C0-4279-905B-1B1AC203B363}" destId="{C131E2A0-E753-4010-89BC-6FDD9609C508}" srcOrd="0" destOrd="0" presId="urn:microsoft.com/office/officeart/2005/8/layout/hProcess9"/>
    <dgm:cxn modelId="{CFC74516-2C70-4FAB-8AB2-095377BCD317}" type="presParOf" srcId="{055D74D4-C8C0-4279-905B-1B1AC203B363}" destId="{972240BD-5478-4FE9-99E9-98080518FF47}" srcOrd="1" destOrd="0" presId="urn:microsoft.com/office/officeart/2005/8/layout/hProcess9"/>
    <dgm:cxn modelId="{680D1822-FD50-4223-BA02-982AE434D102}" type="presParOf" srcId="{055D74D4-C8C0-4279-905B-1B1AC203B363}" destId="{9CA3CDB2-A2A3-4E92-ACD3-BF6778657677}" srcOrd="2" destOrd="0" presId="urn:microsoft.com/office/officeart/2005/8/layout/hProcess9"/>
    <dgm:cxn modelId="{2AB74BDB-8D31-48A0-8F21-01E194C64377}" type="presParOf" srcId="{055D74D4-C8C0-4279-905B-1B1AC203B363}" destId="{37B74954-020E-43BA-B3AF-57BD0CB4D308}" srcOrd="3" destOrd="0" presId="urn:microsoft.com/office/officeart/2005/8/layout/hProcess9"/>
    <dgm:cxn modelId="{0999EB33-F9C7-4F1F-9A71-16DB30948D3F}" type="presParOf" srcId="{055D74D4-C8C0-4279-905B-1B1AC203B363}" destId="{D3D1AD4D-102B-4BAE-AB99-ED9B08191BA0}" srcOrd="4" destOrd="0" presId="urn:microsoft.com/office/officeart/2005/8/layout/hProcess9"/>
    <dgm:cxn modelId="{A5176DB4-D61A-4D2A-9CB2-0EF2CFA32F11}" type="presParOf" srcId="{055D74D4-C8C0-4279-905B-1B1AC203B363}" destId="{9815C533-BBEC-464D-84CD-048B7F045043}" srcOrd="5" destOrd="0" presId="urn:microsoft.com/office/officeart/2005/8/layout/hProcess9"/>
    <dgm:cxn modelId="{367DD602-9D22-4C4A-9F1E-E861C8B7572C}" type="presParOf" srcId="{055D74D4-C8C0-4279-905B-1B1AC203B363}" destId="{F24A8B4A-7DEE-478E-B6C4-FC586114808A}" srcOrd="6"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EFE4A1-6F2A-414A-80BB-A73AF7C732E0}" type="doc">
      <dgm:prSet loTypeId="urn:microsoft.com/office/officeart/2005/8/layout/hProcess9" loCatId="process" qsTypeId="urn:microsoft.com/office/officeart/2005/8/quickstyle/simple1" qsCatId="simple" csTypeId="urn:microsoft.com/office/officeart/2005/8/colors/colorful3" csCatId="colorful" phldr="1"/>
      <dgm:spPr/>
    </dgm:pt>
    <dgm:pt modelId="{166245B6-B605-4BD2-A576-860264E7CA8C}">
      <dgm:prSet phldrT="[Text]" custT="1"/>
      <dgm:spPr/>
      <dgm:t>
        <a:bodyPr/>
        <a:lstStyle/>
        <a:p>
          <a:r>
            <a:rPr lang="en-IN" sz="1200" b="1" dirty="0">
              <a:latin typeface="Oswald" panose="020B0604020202020204" charset="0"/>
            </a:rPr>
            <a:t>Total Population </a:t>
          </a:r>
        </a:p>
        <a:p>
          <a:r>
            <a:rPr lang="en-IN" sz="1200" b="1" dirty="0">
              <a:latin typeface="Oswald" panose="020B0604020202020204" charset="0"/>
            </a:rPr>
            <a:t>= 10 million</a:t>
          </a:r>
        </a:p>
      </dgm:t>
    </dgm:pt>
    <dgm:pt modelId="{DCACAE1B-02BD-4C09-89FC-68CDE603E24C}" type="parTrans" cxnId="{BEE0EAE2-7759-427F-A41F-1C0E3EAEFB0D}">
      <dgm:prSet/>
      <dgm:spPr/>
      <dgm:t>
        <a:bodyPr/>
        <a:lstStyle/>
        <a:p>
          <a:endParaRPr lang="en-IN"/>
        </a:p>
      </dgm:t>
    </dgm:pt>
    <dgm:pt modelId="{1224F94D-8954-4409-9B05-9C25B9F01B1D}" type="sibTrans" cxnId="{BEE0EAE2-7759-427F-A41F-1C0E3EAEFB0D}">
      <dgm:prSet/>
      <dgm:spPr/>
      <dgm:t>
        <a:bodyPr/>
        <a:lstStyle/>
        <a:p>
          <a:endParaRPr lang="en-IN"/>
        </a:p>
      </dgm:t>
    </dgm:pt>
    <dgm:pt modelId="{9C56C7E3-39F1-4C2C-85B8-D136934B61FA}">
      <dgm:prSet phldrT="[Text]" custT="1"/>
      <dgm:spPr/>
      <dgm:t>
        <a:bodyPr/>
        <a:lstStyle/>
        <a:p>
          <a:r>
            <a:rPr lang="en-IN" sz="1200" b="1" dirty="0">
              <a:latin typeface="Oswald" panose="020B0604020202020204" charset="0"/>
            </a:rPr>
            <a:t>% of college students</a:t>
          </a:r>
        </a:p>
        <a:p>
          <a:r>
            <a:rPr lang="en-IN" sz="1200" b="1" dirty="0">
              <a:latin typeface="Oswald" panose="020B0604020202020204" charset="0"/>
            </a:rPr>
            <a:t>= 10%</a:t>
          </a:r>
        </a:p>
      </dgm:t>
    </dgm:pt>
    <dgm:pt modelId="{ECF93CC5-8205-4B6C-8E7D-AD7D6D6E955B}" type="parTrans" cxnId="{8596B560-B92B-4FE9-ACD7-C8E4B7AA1C84}">
      <dgm:prSet/>
      <dgm:spPr/>
      <dgm:t>
        <a:bodyPr/>
        <a:lstStyle/>
        <a:p>
          <a:endParaRPr lang="en-IN"/>
        </a:p>
      </dgm:t>
    </dgm:pt>
    <dgm:pt modelId="{093E49EE-49CE-464E-BBF3-9B83523DC3EA}" type="sibTrans" cxnId="{8596B560-B92B-4FE9-ACD7-C8E4B7AA1C84}">
      <dgm:prSet/>
      <dgm:spPr/>
      <dgm:t>
        <a:bodyPr/>
        <a:lstStyle/>
        <a:p>
          <a:endParaRPr lang="en-IN"/>
        </a:p>
      </dgm:t>
    </dgm:pt>
    <dgm:pt modelId="{CE38B9E5-2B59-4009-BFAA-AC00D4000A34}">
      <dgm:prSet phldrT="[Text]" custT="1"/>
      <dgm:spPr/>
      <dgm:t>
        <a:bodyPr/>
        <a:lstStyle/>
        <a:p>
          <a:r>
            <a:rPr lang="en-IN" sz="1200" b="1" dirty="0">
              <a:latin typeface="Oswald" panose="020B0604020202020204" charset="0"/>
            </a:rPr>
            <a:t># of college students</a:t>
          </a:r>
        </a:p>
        <a:p>
          <a:r>
            <a:rPr lang="en-IN" sz="1200" b="1" dirty="0">
              <a:latin typeface="Oswald" panose="020B0604020202020204" charset="0"/>
            </a:rPr>
            <a:t>= 10%*(10m)    = 1m</a:t>
          </a:r>
        </a:p>
      </dgm:t>
    </dgm:pt>
    <dgm:pt modelId="{A2A46802-47E0-4308-A1FE-97608355C981}" type="parTrans" cxnId="{D3E94AEA-841F-43A3-970C-22D947CA68CE}">
      <dgm:prSet/>
      <dgm:spPr/>
      <dgm:t>
        <a:bodyPr/>
        <a:lstStyle/>
        <a:p>
          <a:endParaRPr lang="en-IN"/>
        </a:p>
      </dgm:t>
    </dgm:pt>
    <dgm:pt modelId="{1D069BC7-FAF6-48D4-93EC-AD075BF29C7E}" type="sibTrans" cxnId="{D3E94AEA-841F-43A3-970C-22D947CA68CE}">
      <dgm:prSet/>
      <dgm:spPr/>
      <dgm:t>
        <a:bodyPr/>
        <a:lstStyle/>
        <a:p>
          <a:endParaRPr lang="en-IN"/>
        </a:p>
      </dgm:t>
    </dgm:pt>
    <dgm:pt modelId="{8431BE89-358F-4CF9-B7A7-1354D28491C9}">
      <dgm:prSet phldrT="[Text]" custT="1"/>
      <dgm:spPr/>
      <dgm:t>
        <a:bodyPr/>
        <a:lstStyle/>
        <a:p>
          <a:r>
            <a:rPr lang="en-IN" sz="1200" b="1" dirty="0">
              <a:latin typeface="Oswald" panose="020B0604020202020204" charset="0"/>
            </a:rPr>
            <a:t># using Yulu over other options</a:t>
          </a:r>
        </a:p>
        <a:p>
          <a:r>
            <a:rPr lang="en-IN" sz="1100" b="1" dirty="0">
              <a:latin typeface="Oswald" panose="020B0604020202020204" charset="0"/>
            </a:rPr>
            <a:t>= 80%*(1m)            = 0.8m</a:t>
          </a:r>
        </a:p>
      </dgm:t>
    </dgm:pt>
    <dgm:pt modelId="{EB8EBE3A-92FA-4E99-B2D4-FEF3F518C1AA}" type="parTrans" cxnId="{B7C885D8-A2D0-4D89-9510-D4D74A31E946}">
      <dgm:prSet/>
      <dgm:spPr/>
      <dgm:t>
        <a:bodyPr/>
        <a:lstStyle/>
        <a:p>
          <a:endParaRPr lang="en-IN"/>
        </a:p>
      </dgm:t>
    </dgm:pt>
    <dgm:pt modelId="{109DFADD-1429-4E4C-B826-D346FAD2CDEA}" type="sibTrans" cxnId="{B7C885D8-A2D0-4D89-9510-D4D74A31E946}">
      <dgm:prSet/>
      <dgm:spPr/>
      <dgm:t>
        <a:bodyPr/>
        <a:lstStyle/>
        <a:p>
          <a:endParaRPr lang="en-IN"/>
        </a:p>
      </dgm:t>
    </dgm:pt>
    <dgm:pt modelId="{9511FAE8-722E-412B-BAE2-E7000650B659}" type="pres">
      <dgm:prSet presAssocID="{41EFE4A1-6F2A-414A-80BB-A73AF7C732E0}" presName="CompostProcess" presStyleCnt="0">
        <dgm:presLayoutVars>
          <dgm:dir/>
          <dgm:resizeHandles val="exact"/>
        </dgm:presLayoutVars>
      </dgm:prSet>
      <dgm:spPr/>
    </dgm:pt>
    <dgm:pt modelId="{9EA42C76-B60C-4D89-AB9E-99560E3441E2}" type="pres">
      <dgm:prSet presAssocID="{41EFE4A1-6F2A-414A-80BB-A73AF7C732E0}" presName="arrow" presStyleLbl="bgShp" presStyleIdx="0" presStyleCnt="1"/>
      <dgm:spPr/>
    </dgm:pt>
    <dgm:pt modelId="{055D74D4-C8C0-4279-905B-1B1AC203B363}" type="pres">
      <dgm:prSet presAssocID="{41EFE4A1-6F2A-414A-80BB-A73AF7C732E0}" presName="linearProcess" presStyleCnt="0"/>
      <dgm:spPr/>
    </dgm:pt>
    <dgm:pt modelId="{C131E2A0-E753-4010-89BC-6FDD9609C508}" type="pres">
      <dgm:prSet presAssocID="{166245B6-B605-4BD2-A576-860264E7CA8C}" presName="textNode" presStyleLbl="node1" presStyleIdx="0" presStyleCnt="4">
        <dgm:presLayoutVars>
          <dgm:bulletEnabled val="1"/>
        </dgm:presLayoutVars>
      </dgm:prSet>
      <dgm:spPr/>
    </dgm:pt>
    <dgm:pt modelId="{972240BD-5478-4FE9-99E9-98080518FF47}" type="pres">
      <dgm:prSet presAssocID="{1224F94D-8954-4409-9B05-9C25B9F01B1D}" presName="sibTrans" presStyleCnt="0"/>
      <dgm:spPr/>
    </dgm:pt>
    <dgm:pt modelId="{9CA3CDB2-A2A3-4E92-ACD3-BF6778657677}" type="pres">
      <dgm:prSet presAssocID="{9C56C7E3-39F1-4C2C-85B8-D136934B61FA}" presName="textNode" presStyleLbl="node1" presStyleIdx="1" presStyleCnt="4" custLinFactNeighborX="-46953">
        <dgm:presLayoutVars>
          <dgm:bulletEnabled val="1"/>
        </dgm:presLayoutVars>
      </dgm:prSet>
      <dgm:spPr/>
    </dgm:pt>
    <dgm:pt modelId="{37B74954-020E-43BA-B3AF-57BD0CB4D308}" type="pres">
      <dgm:prSet presAssocID="{093E49EE-49CE-464E-BBF3-9B83523DC3EA}" presName="sibTrans" presStyleCnt="0"/>
      <dgm:spPr/>
    </dgm:pt>
    <dgm:pt modelId="{D3D1AD4D-102B-4BAE-AB99-ED9B08191BA0}" type="pres">
      <dgm:prSet presAssocID="{CE38B9E5-2B59-4009-BFAA-AC00D4000A34}" presName="textNode" presStyleLbl="node1" presStyleIdx="2" presStyleCnt="4" custScaleX="108877" custLinFactNeighborX="-74342">
        <dgm:presLayoutVars>
          <dgm:bulletEnabled val="1"/>
        </dgm:presLayoutVars>
      </dgm:prSet>
      <dgm:spPr/>
    </dgm:pt>
    <dgm:pt modelId="{CF42158C-9AC3-40E4-92A4-A0361B703283}" type="pres">
      <dgm:prSet presAssocID="{1D069BC7-FAF6-48D4-93EC-AD075BF29C7E}" presName="sibTrans" presStyleCnt="0"/>
      <dgm:spPr/>
    </dgm:pt>
    <dgm:pt modelId="{8D6724D0-CC8D-4340-A966-1D16CF1C54DD}" type="pres">
      <dgm:prSet presAssocID="{8431BE89-358F-4CF9-B7A7-1354D28491C9}" presName="textNode" presStyleLbl="node1" presStyleIdx="3" presStyleCnt="4" custScaleX="122939" custLinFactNeighborX="-72001" custLinFactNeighborY="-814">
        <dgm:presLayoutVars>
          <dgm:bulletEnabled val="1"/>
        </dgm:presLayoutVars>
      </dgm:prSet>
      <dgm:spPr/>
    </dgm:pt>
  </dgm:ptLst>
  <dgm:cxnLst>
    <dgm:cxn modelId="{3E152232-4160-4CF2-9840-E9D8EFB772B7}" type="presOf" srcId="{41EFE4A1-6F2A-414A-80BB-A73AF7C732E0}" destId="{9511FAE8-722E-412B-BAE2-E7000650B659}" srcOrd="0" destOrd="0" presId="urn:microsoft.com/office/officeart/2005/8/layout/hProcess9"/>
    <dgm:cxn modelId="{206EEE38-31D9-46BF-B78E-60928DB69B08}" type="presOf" srcId="{166245B6-B605-4BD2-A576-860264E7CA8C}" destId="{C131E2A0-E753-4010-89BC-6FDD9609C508}" srcOrd="0" destOrd="0" presId="urn:microsoft.com/office/officeart/2005/8/layout/hProcess9"/>
    <dgm:cxn modelId="{8596B560-B92B-4FE9-ACD7-C8E4B7AA1C84}" srcId="{41EFE4A1-6F2A-414A-80BB-A73AF7C732E0}" destId="{9C56C7E3-39F1-4C2C-85B8-D136934B61FA}" srcOrd="1" destOrd="0" parTransId="{ECF93CC5-8205-4B6C-8E7D-AD7D6D6E955B}" sibTransId="{093E49EE-49CE-464E-BBF3-9B83523DC3EA}"/>
    <dgm:cxn modelId="{1A85B46B-566B-41FF-86AA-9F6321D8A9D8}" type="presOf" srcId="{CE38B9E5-2B59-4009-BFAA-AC00D4000A34}" destId="{D3D1AD4D-102B-4BAE-AB99-ED9B08191BA0}" srcOrd="0" destOrd="0" presId="urn:microsoft.com/office/officeart/2005/8/layout/hProcess9"/>
    <dgm:cxn modelId="{9E0D86A7-5840-4A0D-9590-A388DCF01150}" type="presOf" srcId="{9C56C7E3-39F1-4C2C-85B8-D136934B61FA}" destId="{9CA3CDB2-A2A3-4E92-ACD3-BF6778657677}" srcOrd="0" destOrd="0" presId="urn:microsoft.com/office/officeart/2005/8/layout/hProcess9"/>
    <dgm:cxn modelId="{B7C885D8-A2D0-4D89-9510-D4D74A31E946}" srcId="{41EFE4A1-6F2A-414A-80BB-A73AF7C732E0}" destId="{8431BE89-358F-4CF9-B7A7-1354D28491C9}" srcOrd="3" destOrd="0" parTransId="{EB8EBE3A-92FA-4E99-B2D4-FEF3F518C1AA}" sibTransId="{109DFADD-1429-4E4C-B826-D346FAD2CDEA}"/>
    <dgm:cxn modelId="{BEE0EAE2-7759-427F-A41F-1C0E3EAEFB0D}" srcId="{41EFE4A1-6F2A-414A-80BB-A73AF7C732E0}" destId="{166245B6-B605-4BD2-A576-860264E7CA8C}" srcOrd="0" destOrd="0" parTransId="{DCACAE1B-02BD-4C09-89FC-68CDE603E24C}" sibTransId="{1224F94D-8954-4409-9B05-9C25B9F01B1D}"/>
    <dgm:cxn modelId="{5DEBB4E5-01B5-474B-8A5F-63A12E80A938}" type="presOf" srcId="{8431BE89-358F-4CF9-B7A7-1354D28491C9}" destId="{8D6724D0-CC8D-4340-A966-1D16CF1C54DD}" srcOrd="0" destOrd="0" presId="urn:microsoft.com/office/officeart/2005/8/layout/hProcess9"/>
    <dgm:cxn modelId="{D3E94AEA-841F-43A3-970C-22D947CA68CE}" srcId="{41EFE4A1-6F2A-414A-80BB-A73AF7C732E0}" destId="{CE38B9E5-2B59-4009-BFAA-AC00D4000A34}" srcOrd="2" destOrd="0" parTransId="{A2A46802-47E0-4308-A1FE-97608355C981}" sibTransId="{1D069BC7-FAF6-48D4-93EC-AD075BF29C7E}"/>
    <dgm:cxn modelId="{D2A15432-CCAE-4D92-9EEF-56C19143913D}" type="presParOf" srcId="{9511FAE8-722E-412B-BAE2-E7000650B659}" destId="{9EA42C76-B60C-4D89-AB9E-99560E3441E2}" srcOrd="0" destOrd="0" presId="urn:microsoft.com/office/officeart/2005/8/layout/hProcess9"/>
    <dgm:cxn modelId="{8331A05D-4F16-4309-9E51-9BC93911CD68}" type="presParOf" srcId="{9511FAE8-722E-412B-BAE2-E7000650B659}" destId="{055D74D4-C8C0-4279-905B-1B1AC203B363}" srcOrd="1" destOrd="0" presId="urn:microsoft.com/office/officeart/2005/8/layout/hProcess9"/>
    <dgm:cxn modelId="{1CDF265E-A3CF-4996-8CBB-1A26FE5404FA}" type="presParOf" srcId="{055D74D4-C8C0-4279-905B-1B1AC203B363}" destId="{C131E2A0-E753-4010-89BC-6FDD9609C508}" srcOrd="0" destOrd="0" presId="urn:microsoft.com/office/officeart/2005/8/layout/hProcess9"/>
    <dgm:cxn modelId="{CFC74516-2C70-4FAB-8AB2-095377BCD317}" type="presParOf" srcId="{055D74D4-C8C0-4279-905B-1B1AC203B363}" destId="{972240BD-5478-4FE9-99E9-98080518FF47}" srcOrd="1" destOrd="0" presId="urn:microsoft.com/office/officeart/2005/8/layout/hProcess9"/>
    <dgm:cxn modelId="{680D1822-FD50-4223-BA02-982AE434D102}" type="presParOf" srcId="{055D74D4-C8C0-4279-905B-1B1AC203B363}" destId="{9CA3CDB2-A2A3-4E92-ACD3-BF6778657677}" srcOrd="2" destOrd="0" presId="urn:microsoft.com/office/officeart/2005/8/layout/hProcess9"/>
    <dgm:cxn modelId="{2AB74BDB-8D31-48A0-8F21-01E194C64377}" type="presParOf" srcId="{055D74D4-C8C0-4279-905B-1B1AC203B363}" destId="{37B74954-020E-43BA-B3AF-57BD0CB4D308}" srcOrd="3" destOrd="0" presId="urn:microsoft.com/office/officeart/2005/8/layout/hProcess9"/>
    <dgm:cxn modelId="{0999EB33-F9C7-4F1F-9A71-16DB30948D3F}" type="presParOf" srcId="{055D74D4-C8C0-4279-905B-1B1AC203B363}" destId="{D3D1AD4D-102B-4BAE-AB99-ED9B08191BA0}" srcOrd="4" destOrd="0" presId="urn:microsoft.com/office/officeart/2005/8/layout/hProcess9"/>
    <dgm:cxn modelId="{878C7568-7C26-4F8C-9095-ED7F732A0AF9}" type="presParOf" srcId="{055D74D4-C8C0-4279-905B-1B1AC203B363}" destId="{CF42158C-9AC3-40E4-92A4-A0361B703283}" srcOrd="5" destOrd="0" presId="urn:microsoft.com/office/officeart/2005/8/layout/hProcess9"/>
    <dgm:cxn modelId="{3F11AC61-6957-4D3A-B619-22E836E44D6B}" type="presParOf" srcId="{055D74D4-C8C0-4279-905B-1B1AC203B363}" destId="{8D6724D0-CC8D-4340-A966-1D16CF1C54DD}" srcOrd="6"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027E71-269C-4BE5-871C-757857C1B633}" type="doc">
      <dgm:prSet loTypeId="urn:microsoft.com/office/officeart/2005/8/layout/equation2" loCatId="process" qsTypeId="urn:microsoft.com/office/officeart/2005/8/quickstyle/simple1" qsCatId="simple" csTypeId="urn:microsoft.com/office/officeart/2005/8/colors/colorful2" csCatId="colorful" phldr="1"/>
      <dgm:spPr/>
    </dgm:pt>
    <dgm:pt modelId="{0345D7A7-24DD-4EBC-AB22-0AE04470DE5A}">
      <dgm:prSet phldrT="[Text]" custT="1"/>
      <dgm:spPr/>
      <dgm:t>
        <a:bodyPr/>
        <a:lstStyle/>
        <a:p>
          <a:r>
            <a:rPr lang="en-IN" sz="1200" dirty="0">
              <a:latin typeface="Oswald" panose="020B0604020202020204" charset="0"/>
            </a:rPr>
            <a:t>Newspaper Ad for 4 cities</a:t>
          </a:r>
        </a:p>
        <a:p>
          <a:r>
            <a:rPr lang="en-IN" sz="1200" dirty="0">
              <a:latin typeface="Oswald" panose="020B0604020202020204" charset="0"/>
            </a:rPr>
            <a:t>= 2lac*4</a:t>
          </a:r>
        </a:p>
        <a:p>
          <a:r>
            <a:rPr lang="en-IN" sz="1200" dirty="0">
              <a:latin typeface="Oswald" panose="020B0604020202020204" charset="0"/>
            </a:rPr>
            <a:t>= 8lac</a:t>
          </a:r>
        </a:p>
      </dgm:t>
    </dgm:pt>
    <dgm:pt modelId="{F6E55494-068B-4E99-BB94-99181B7083A5}" type="parTrans" cxnId="{BEA6CB83-0A31-4B43-BE62-82F758DE79EC}">
      <dgm:prSet/>
      <dgm:spPr/>
      <dgm:t>
        <a:bodyPr/>
        <a:lstStyle/>
        <a:p>
          <a:endParaRPr lang="en-IN"/>
        </a:p>
      </dgm:t>
    </dgm:pt>
    <dgm:pt modelId="{A45C9B90-1269-4EF6-B68D-86B26FAC93A0}" type="sibTrans" cxnId="{BEA6CB83-0A31-4B43-BE62-82F758DE79EC}">
      <dgm:prSet/>
      <dgm:spPr/>
      <dgm:t>
        <a:bodyPr/>
        <a:lstStyle/>
        <a:p>
          <a:endParaRPr lang="en-IN"/>
        </a:p>
      </dgm:t>
    </dgm:pt>
    <dgm:pt modelId="{F90EE6BC-2F5F-4773-927F-BD47885CBF54}">
      <dgm:prSet phldrT="[Text]" custT="1"/>
      <dgm:spPr/>
      <dgm:t>
        <a:bodyPr/>
        <a:lstStyle/>
        <a:p>
          <a:r>
            <a:rPr lang="en-IN" sz="1400" dirty="0">
              <a:latin typeface="Oswald" panose="020B0604020202020204" charset="0"/>
            </a:rPr>
            <a:t>Extra Costs for Ads</a:t>
          </a:r>
        </a:p>
        <a:p>
          <a:r>
            <a:rPr lang="en-IN" sz="1400" dirty="0">
              <a:latin typeface="Oswald" panose="020B0604020202020204" charset="0"/>
            </a:rPr>
            <a:t>= 2lac </a:t>
          </a:r>
        </a:p>
      </dgm:t>
    </dgm:pt>
    <dgm:pt modelId="{11C776BB-F7B1-472A-818D-C41BE95288B8}" type="parTrans" cxnId="{75B4FEF9-9E01-409C-B74C-D34F28D8712F}">
      <dgm:prSet/>
      <dgm:spPr/>
      <dgm:t>
        <a:bodyPr/>
        <a:lstStyle/>
        <a:p>
          <a:endParaRPr lang="en-IN"/>
        </a:p>
      </dgm:t>
    </dgm:pt>
    <dgm:pt modelId="{D76399F1-55E7-4D37-A55F-1244F922F9DB}" type="sibTrans" cxnId="{75B4FEF9-9E01-409C-B74C-D34F28D8712F}">
      <dgm:prSet/>
      <dgm:spPr/>
      <dgm:t>
        <a:bodyPr/>
        <a:lstStyle/>
        <a:p>
          <a:endParaRPr lang="en-IN"/>
        </a:p>
      </dgm:t>
    </dgm:pt>
    <dgm:pt modelId="{6274D135-966E-40AE-AD16-7E4607440718}">
      <dgm:prSet phldrT="[Text]"/>
      <dgm:spPr/>
      <dgm:t>
        <a:bodyPr/>
        <a:lstStyle/>
        <a:p>
          <a:r>
            <a:rPr lang="en-IN" dirty="0">
              <a:latin typeface="Oswald" panose="020B0604020202020204" charset="0"/>
            </a:rPr>
            <a:t>Total Costs</a:t>
          </a:r>
        </a:p>
        <a:p>
          <a:r>
            <a:rPr lang="en-IN" dirty="0">
              <a:latin typeface="Oswald" panose="020B0604020202020204" charset="0"/>
            </a:rPr>
            <a:t>= 10 lacs</a:t>
          </a:r>
        </a:p>
      </dgm:t>
    </dgm:pt>
    <dgm:pt modelId="{A8178BF6-23EE-4D10-BEAA-D271FD6E5ECD}" type="parTrans" cxnId="{9F1686C1-F798-4C61-95D3-F8EF018D5BB8}">
      <dgm:prSet/>
      <dgm:spPr/>
      <dgm:t>
        <a:bodyPr/>
        <a:lstStyle/>
        <a:p>
          <a:endParaRPr lang="en-IN"/>
        </a:p>
      </dgm:t>
    </dgm:pt>
    <dgm:pt modelId="{B8FB0CF4-5371-4417-BD76-76959BA6E817}" type="sibTrans" cxnId="{9F1686C1-F798-4C61-95D3-F8EF018D5BB8}">
      <dgm:prSet/>
      <dgm:spPr/>
      <dgm:t>
        <a:bodyPr/>
        <a:lstStyle/>
        <a:p>
          <a:endParaRPr lang="en-IN"/>
        </a:p>
      </dgm:t>
    </dgm:pt>
    <dgm:pt modelId="{488E98AC-1E9B-4E00-9319-0E03A18E944C}" type="pres">
      <dgm:prSet presAssocID="{B5027E71-269C-4BE5-871C-757857C1B633}" presName="Name0" presStyleCnt="0">
        <dgm:presLayoutVars>
          <dgm:dir/>
          <dgm:resizeHandles val="exact"/>
        </dgm:presLayoutVars>
      </dgm:prSet>
      <dgm:spPr/>
    </dgm:pt>
    <dgm:pt modelId="{4F801A83-08CC-404F-9A39-5DA2000FC7C8}" type="pres">
      <dgm:prSet presAssocID="{B5027E71-269C-4BE5-871C-757857C1B633}" presName="vNodes" presStyleCnt="0"/>
      <dgm:spPr/>
    </dgm:pt>
    <dgm:pt modelId="{795B3C39-5C3C-49EA-957E-7C6DD7516C23}" type="pres">
      <dgm:prSet presAssocID="{0345D7A7-24DD-4EBC-AB22-0AE04470DE5A}" presName="node" presStyleLbl="node1" presStyleIdx="0" presStyleCnt="3">
        <dgm:presLayoutVars>
          <dgm:bulletEnabled val="1"/>
        </dgm:presLayoutVars>
      </dgm:prSet>
      <dgm:spPr/>
    </dgm:pt>
    <dgm:pt modelId="{A0BC054F-91EA-4B6F-8338-7BE2A8D797BE}" type="pres">
      <dgm:prSet presAssocID="{A45C9B90-1269-4EF6-B68D-86B26FAC93A0}" presName="spacerT" presStyleCnt="0"/>
      <dgm:spPr/>
    </dgm:pt>
    <dgm:pt modelId="{5C3797CB-0C70-499A-806B-AEE8083A6984}" type="pres">
      <dgm:prSet presAssocID="{A45C9B90-1269-4EF6-B68D-86B26FAC93A0}" presName="sibTrans" presStyleLbl="sibTrans2D1" presStyleIdx="0" presStyleCnt="2"/>
      <dgm:spPr/>
    </dgm:pt>
    <dgm:pt modelId="{1E5048A2-A47C-4767-9409-C7A5488F6857}" type="pres">
      <dgm:prSet presAssocID="{A45C9B90-1269-4EF6-B68D-86B26FAC93A0}" presName="spacerB" presStyleCnt="0"/>
      <dgm:spPr/>
    </dgm:pt>
    <dgm:pt modelId="{D34924DA-D1CE-4373-BD75-80001393C105}" type="pres">
      <dgm:prSet presAssocID="{F90EE6BC-2F5F-4773-927F-BD47885CBF54}" presName="node" presStyleLbl="node1" presStyleIdx="1" presStyleCnt="3">
        <dgm:presLayoutVars>
          <dgm:bulletEnabled val="1"/>
        </dgm:presLayoutVars>
      </dgm:prSet>
      <dgm:spPr/>
    </dgm:pt>
    <dgm:pt modelId="{09828B69-1370-41EE-B3A7-24DFF9DC45CD}" type="pres">
      <dgm:prSet presAssocID="{B5027E71-269C-4BE5-871C-757857C1B633}" presName="sibTransLast" presStyleLbl="sibTrans2D1" presStyleIdx="1" presStyleCnt="2"/>
      <dgm:spPr/>
    </dgm:pt>
    <dgm:pt modelId="{3AA933A5-2C4C-4570-BF44-6E85398404C4}" type="pres">
      <dgm:prSet presAssocID="{B5027E71-269C-4BE5-871C-757857C1B633}" presName="connectorText" presStyleLbl="sibTrans2D1" presStyleIdx="1" presStyleCnt="2"/>
      <dgm:spPr/>
    </dgm:pt>
    <dgm:pt modelId="{2066BEE1-E6FF-437D-80D4-95063C6CA9AF}" type="pres">
      <dgm:prSet presAssocID="{B5027E71-269C-4BE5-871C-757857C1B633}" presName="lastNode" presStyleLbl="node1" presStyleIdx="2" presStyleCnt="3">
        <dgm:presLayoutVars>
          <dgm:bulletEnabled val="1"/>
        </dgm:presLayoutVars>
      </dgm:prSet>
      <dgm:spPr/>
    </dgm:pt>
  </dgm:ptLst>
  <dgm:cxnLst>
    <dgm:cxn modelId="{36CE1915-F4DC-4647-83DB-CF6FC6FE8BBC}" type="presOf" srcId="{D76399F1-55E7-4D37-A55F-1244F922F9DB}" destId="{09828B69-1370-41EE-B3A7-24DFF9DC45CD}" srcOrd="0" destOrd="0" presId="urn:microsoft.com/office/officeart/2005/8/layout/equation2"/>
    <dgm:cxn modelId="{90D2E168-80C2-4560-8F3F-355D503FC143}" type="presOf" srcId="{A45C9B90-1269-4EF6-B68D-86B26FAC93A0}" destId="{5C3797CB-0C70-499A-806B-AEE8083A6984}" srcOrd="0" destOrd="0" presId="urn:microsoft.com/office/officeart/2005/8/layout/equation2"/>
    <dgm:cxn modelId="{565CC570-C9ED-486F-B322-95130BF1F8CB}" type="presOf" srcId="{6274D135-966E-40AE-AD16-7E4607440718}" destId="{2066BEE1-E6FF-437D-80D4-95063C6CA9AF}" srcOrd="0" destOrd="0" presId="urn:microsoft.com/office/officeart/2005/8/layout/equation2"/>
    <dgm:cxn modelId="{AC34CF59-657F-40FF-BE98-62CF7370BB1C}" type="presOf" srcId="{D76399F1-55E7-4D37-A55F-1244F922F9DB}" destId="{3AA933A5-2C4C-4570-BF44-6E85398404C4}" srcOrd="1" destOrd="0" presId="urn:microsoft.com/office/officeart/2005/8/layout/equation2"/>
    <dgm:cxn modelId="{BEA6CB83-0A31-4B43-BE62-82F758DE79EC}" srcId="{B5027E71-269C-4BE5-871C-757857C1B633}" destId="{0345D7A7-24DD-4EBC-AB22-0AE04470DE5A}" srcOrd="0" destOrd="0" parTransId="{F6E55494-068B-4E99-BB94-99181B7083A5}" sibTransId="{A45C9B90-1269-4EF6-B68D-86B26FAC93A0}"/>
    <dgm:cxn modelId="{9F1686C1-F798-4C61-95D3-F8EF018D5BB8}" srcId="{B5027E71-269C-4BE5-871C-757857C1B633}" destId="{6274D135-966E-40AE-AD16-7E4607440718}" srcOrd="2" destOrd="0" parTransId="{A8178BF6-23EE-4D10-BEAA-D271FD6E5ECD}" sibTransId="{B8FB0CF4-5371-4417-BD76-76959BA6E817}"/>
    <dgm:cxn modelId="{E59216C4-D25F-46AE-B9A8-F853EB0605A3}" type="presOf" srcId="{F90EE6BC-2F5F-4773-927F-BD47885CBF54}" destId="{D34924DA-D1CE-4373-BD75-80001393C105}" srcOrd="0" destOrd="0" presId="urn:microsoft.com/office/officeart/2005/8/layout/equation2"/>
    <dgm:cxn modelId="{86C2FFDB-D9C3-4118-B7D4-35777E96DB93}" type="presOf" srcId="{0345D7A7-24DD-4EBC-AB22-0AE04470DE5A}" destId="{795B3C39-5C3C-49EA-957E-7C6DD7516C23}" srcOrd="0" destOrd="0" presId="urn:microsoft.com/office/officeart/2005/8/layout/equation2"/>
    <dgm:cxn modelId="{69F7EEE7-920E-4D48-91DC-740F28D32950}" type="presOf" srcId="{B5027E71-269C-4BE5-871C-757857C1B633}" destId="{488E98AC-1E9B-4E00-9319-0E03A18E944C}" srcOrd="0" destOrd="0" presId="urn:microsoft.com/office/officeart/2005/8/layout/equation2"/>
    <dgm:cxn modelId="{75B4FEF9-9E01-409C-B74C-D34F28D8712F}" srcId="{B5027E71-269C-4BE5-871C-757857C1B633}" destId="{F90EE6BC-2F5F-4773-927F-BD47885CBF54}" srcOrd="1" destOrd="0" parTransId="{11C776BB-F7B1-472A-818D-C41BE95288B8}" sibTransId="{D76399F1-55E7-4D37-A55F-1244F922F9DB}"/>
    <dgm:cxn modelId="{A446E813-CD35-480E-A9C6-560A29D3AC26}" type="presParOf" srcId="{488E98AC-1E9B-4E00-9319-0E03A18E944C}" destId="{4F801A83-08CC-404F-9A39-5DA2000FC7C8}" srcOrd="0" destOrd="0" presId="urn:microsoft.com/office/officeart/2005/8/layout/equation2"/>
    <dgm:cxn modelId="{86918999-9B7A-4423-9B92-40E6D9B1B6C7}" type="presParOf" srcId="{4F801A83-08CC-404F-9A39-5DA2000FC7C8}" destId="{795B3C39-5C3C-49EA-957E-7C6DD7516C23}" srcOrd="0" destOrd="0" presId="urn:microsoft.com/office/officeart/2005/8/layout/equation2"/>
    <dgm:cxn modelId="{22D45205-9E99-4AA4-8E7D-1E13226E6465}" type="presParOf" srcId="{4F801A83-08CC-404F-9A39-5DA2000FC7C8}" destId="{A0BC054F-91EA-4B6F-8338-7BE2A8D797BE}" srcOrd="1" destOrd="0" presId="urn:microsoft.com/office/officeart/2005/8/layout/equation2"/>
    <dgm:cxn modelId="{E3F6708F-BECC-4378-BDBD-918A4F70C3EC}" type="presParOf" srcId="{4F801A83-08CC-404F-9A39-5DA2000FC7C8}" destId="{5C3797CB-0C70-499A-806B-AEE8083A6984}" srcOrd="2" destOrd="0" presId="urn:microsoft.com/office/officeart/2005/8/layout/equation2"/>
    <dgm:cxn modelId="{2A832A30-9DD1-481D-A92F-FC0C4E3C2D04}" type="presParOf" srcId="{4F801A83-08CC-404F-9A39-5DA2000FC7C8}" destId="{1E5048A2-A47C-4767-9409-C7A5488F6857}" srcOrd="3" destOrd="0" presId="urn:microsoft.com/office/officeart/2005/8/layout/equation2"/>
    <dgm:cxn modelId="{08ADC675-6FC7-4915-8F8D-781AC65BC8A8}" type="presParOf" srcId="{4F801A83-08CC-404F-9A39-5DA2000FC7C8}" destId="{D34924DA-D1CE-4373-BD75-80001393C105}" srcOrd="4" destOrd="0" presId="urn:microsoft.com/office/officeart/2005/8/layout/equation2"/>
    <dgm:cxn modelId="{9DE1DB8E-480D-42D5-A93C-03A3FBE183E8}" type="presParOf" srcId="{488E98AC-1E9B-4E00-9319-0E03A18E944C}" destId="{09828B69-1370-41EE-B3A7-24DFF9DC45CD}" srcOrd="1" destOrd="0" presId="urn:microsoft.com/office/officeart/2005/8/layout/equation2"/>
    <dgm:cxn modelId="{78E32F0D-4DB4-4733-84DA-9EDE9B17FB6C}" type="presParOf" srcId="{09828B69-1370-41EE-B3A7-24DFF9DC45CD}" destId="{3AA933A5-2C4C-4570-BF44-6E85398404C4}" srcOrd="0" destOrd="0" presId="urn:microsoft.com/office/officeart/2005/8/layout/equation2"/>
    <dgm:cxn modelId="{6F6347D2-E63D-43BF-807A-3BB5C8A736BA}" type="presParOf" srcId="{488E98AC-1E9B-4E00-9319-0E03A18E944C}" destId="{2066BEE1-E6FF-437D-80D4-95063C6CA9AF}"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A4C5E-772F-429E-AC06-230C5084139E}">
      <dsp:nvSpPr>
        <dsp:cNvPr id="0" name=""/>
        <dsp:cNvSpPr/>
      </dsp:nvSpPr>
      <dsp:spPr>
        <a:xfrm>
          <a:off x="2628423" y="1914710"/>
          <a:ext cx="1461484" cy="129155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Oswald" panose="020B0604020202020204" charset="0"/>
            </a:rPr>
            <a:t>MICRO</a:t>
          </a:r>
        </a:p>
        <a:p>
          <a:pPr marL="0" lvl="0" indent="0" algn="ctr" defTabSz="889000">
            <a:lnSpc>
              <a:spcPct val="90000"/>
            </a:lnSpc>
            <a:spcBef>
              <a:spcPct val="0"/>
            </a:spcBef>
            <a:spcAft>
              <a:spcPct val="35000"/>
            </a:spcAft>
            <a:buNone/>
          </a:pPr>
          <a:r>
            <a:rPr lang="en-US" sz="2000" kern="1200" dirty="0">
              <a:latin typeface="Oswald" panose="020B0604020202020204" charset="0"/>
            </a:rPr>
            <a:t>MOBILITY</a:t>
          </a:r>
          <a:endParaRPr lang="en-IN" sz="2000" kern="1200" dirty="0">
            <a:latin typeface="Oswald" panose="020B0604020202020204" charset="0"/>
          </a:endParaRPr>
        </a:p>
      </dsp:txBody>
      <dsp:txXfrm>
        <a:off x="2842452" y="2103853"/>
        <a:ext cx="1033426" cy="913266"/>
      </dsp:txXfrm>
    </dsp:sp>
    <dsp:sp modelId="{3DCAF7BE-D0FA-4637-A9F5-2FEBFB815B82}">
      <dsp:nvSpPr>
        <dsp:cNvPr id="0" name=""/>
        <dsp:cNvSpPr/>
      </dsp:nvSpPr>
      <dsp:spPr>
        <a:xfrm rot="16200000">
          <a:off x="3211525" y="1417375"/>
          <a:ext cx="295279" cy="45425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255817" y="1552518"/>
        <a:ext cx="206695" cy="272551"/>
      </dsp:txXfrm>
    </dsp:sp>
    <dsp:sp modelId="{23AC32FB-0386-470D-A3D1-B2B8BBDF574A}">
      <dsp:nvSpPr>
        <dsp:cNvPr id="0" name=""/>
        <dsp:cNvSpPr/>
      </dsp:nvSpPr>
      <dsp:spPr>
        <a:xfrm>
          <a:off x="2691145" y="21540"/>
          <a:ext cx="1336039" cy="133603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kern="1200" dirty="0">
              <a:latin typeface="Oswald" panose="020B0604020202020204" charset="0"/>
              <a:cs typeface="Calibri" panose="020F0502020204030204" pitchFamily="34" charset="0"/>
            </a:rPr>
            <a:t>Reduces the number of cars on the road</a:t>
          </a:r>
          <a:endParaRPr lang="en-IN" sz="1400" kern="1200" dirty="0">
            <a:latin typeface="Oswald" panose="020B0604020202020204" charset="0"/>
            <a:cs typeface="Calibri" panose="020F0502020204030204" pitchFamily="34" charset="0"/>
          </a:endParaRPr>
        </a:p>
      </dsp:txBody>
      <dsp:txXfrm>
        <a:off x="2886803" y="217198"/>
        <a:ext cx="944723" cy="944723"/>
      </dsp:txXfrm>
    </dsp:sp>
    <dsp:sp modelId="{AFB8C4F0-FFEA-47FA-9348-769FB8339D3E}">
      <dsp:nvSpPr>
        <dsp:cNvPr id="0" name=""/>
        <dsp:cNvSpPr/>
      </dsp:nvSpPr>
      <dsp:spPr>
        <a:xfrm>
          <a:off x="4176467" y="2333360"/>
          <a:ext cx="208529" cy="454253"/>
        </a:xfrm>
        <a:prstGeom prst="rightArrow">
          <a:avLst>
            <a:gd name="adj1" fmla="val 60000"/>
            <a:gd name="adj2" fmla="val 50000"/>
          </a:avLst>
        </a:prstGeom>
        <a:solidFill>
          <a:schemeClr val="accent3">
            <a:hueOff val="311373"/>
            <a:satOff val="-5230"/>
            <a:lumOff val="-47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4176467" y="2424211"/>
        <a:ext cx="145970" cy="272551"/>
      </dsp:txXfrm>
    </dsp:sp>
    <dsp:sp modelId="{7D697F6E-6C94-4B84-932B-02769CAF8B60}">
      <dsp:nvSpPr>
        <dsp:cNvPr id="0" name=""/>
        <dsp:cNvSpPr/>
      </dsp:nvSpPr>
      <dsp:spPr>
        <a:xfrm>
          <a:off x="4483360" y="1892467"/>
          <a:ext cx="1493465" cy="1336039"/>
        </a:xfrm>
        <a:prstGeom prst="ellipse">
          <a:avLst/>
        </a:prstGeom>
        <a:solidFill>
          <a:schemeClr val="accent3">
            <a:hueOff val="311373"/>
            <a:satOff val="-5230"/>
            <a:lumOff val="-47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0" i="0" u="none" kern="1200" dirty="0">
              <a:latin typeface="Oswald" panose="020B0604020202020204" charset="0"/>
            </a:rPr>
            <a:t>Lowers our environmental footprint</a:t>
          </a:r>
          <a:endParaRPr lang="en-IN" sz="1400" kern="1200" dirty="0">
            <a:latin typeface="Oswald" panose="020B0604020202020204" charset="0"/>
          </a:endParaRPr>
        </a:p>
      </dsp:txBody>
      <dsp:txXfrm>
        <a:off x="4702073" y="2088125"/>
        <a:ext cx="1056039" cy="944723"/>
      </dsp:txXfrm>
    </dsp:sp>
    <dsp:sp modelId="{69ECE988-0216-4757-9536-58203817C0E5}">
      <dsp:nvSpPr>
        <dsp:cNvPr id="0" name=""/>
        <dsp:cNvSpPr/>
      </dsp:nvSpPr>
      <dsp:spPr>
        <a:xfrm rot="5400000">
          <a:off x="3201444" y="3267796"/>
          <a:ext cx="315442" cy="454253"/>
        </a:xfrm>
        <a:prstGeom prst="rightArrow">
          <a:avLst>
            <a:gd name="adj1" fmla="val 60000"/>
            <a:gd name="adj2" fmla="val 50000"/>
          </a:avLst>
        </a:prstGeom>
        <a:solidFill>
          <a:schemeClr val="accent3">
            <a:hueOff val="622745"/>
            <a:satOff val="-10461"/>
            <a:lumOff val="-954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248761" y="3311331"/>
        <a:ext cx="220809" cy="272551"/>
      </dsp:txXfrm>
    </dsp:sp>
    <dsp:sp modelId="{0834A6BD-0F9B-4AD7-B308-BFC9AB2E0EBF}">
      <dsp:nvSpPr>
        <dsp:cNvPr id="0" name=""/>
        <dsp:cNvSpPr/>
      </dsp:nvSpPr>
      <dsp:spPr>
        <a:xfrm>
          <a:off x="2660336" y="3801437"/>
          <a:ext cx="1397657" cy="1259952"/>
        </a:xfrm>
        <a:prstGeom prst="ellipse">
          <a:avLst/>
        </a:prstGeom>
        <a:solidFill>
          <a:schemeClr val="accent3">
            <a:hueOff val="622745"/>
            <a:satOff val="-10461"/>
            <a:lumOff val="-95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kern="1200" dirty="0">
              <a:latin typeface="Oswald" panose="020B0604020202020204" charset="0"/>
            </a:rPr>
            <a:t>Provides convenient methods of transportation</a:t>
          </a:r>
          <a:endParaRPr lang="en-IN" sz="1400" kern="1200" dirty="0">
            <a:latin typeface="Oswald" panose="020B0604020202020204" charset="0"/>
          </a:endParaRPr>
        </a:p>
      </dsp:txBody>
      <dsp:txXfrm>
        <a:off x="2865018" y="3985953"/>
        <a:ext cx="988293" cy="890920"/>
      </dsp:txXfrm>
    </dsp:sp>
    <dsp:sp modelId="{DF21BB6B-DFF7-4BB8-9892-D176F92E1691}">
      <dsp:nvSpPr>
        <dsp:cNvPr id="0" name=""/>
        <dsp:cNvSpPr/>
      </dsp:nvSpPr>
      <dsp:spPr>
        <a:xfrm rot="10800000">
          <a:off x="2292486" y="2333360"/>
          <a:ext cx="237395" cy="454253"/>
        </a:xfrm>
        <a:prstGeom prst="rightArrow">
          <a:avLst>
            <a:gd name="adj1" fmla="val 60000"/>
            <a:gd name="adj2" fmla="val 50000"/>
          </a:avLst>
        </a:prstGeom>
        <a:solidFill>
          <a:schemeClr val="accent3">
            <a:hueOff val="934118"/>
            <a:satOff val="-15691"/>
            <a:lumOff val="-143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rot="10800000">
        <a:off x="2363704" y="2424211"/>
        <a:ext cx="166177" cy="272551"/>
      </dsp:txXfrm>
    </dsp:sp>
    <dsp:sp modelId="{A3935200-6FE8-4628-BC39-31D0FB52200A}">
      <dsp:nvSpPr>
        <dsp:cNvPr id="0" name=""/>
        <dsp:cNvSpPr/>
      </dsp:nvSpPr>
      <dsp:spPr>
        <a:xfrm>
          <a:off x="795969" y="1892467"/>
          <a:ext cx="1384537" cy="1336039"/>
        </a:xfrm>
        <a:prstGeom prst="ellipse">
          <a:avLst/>
        </a:prstGeom>
        <a:solidFill>
          <a:schemeClr val="accent3">
            <a:hueOff val="934118"/>
            <a:satOff val="-15691"/>
            <a:lumOff val="-1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kern="1200" dirty="0">
              <a:latin typeface="Oswald" panose="020B0604020202020204" charset="0"/>
            </a:rPr>
            <a:t>Increases access to public transportation</a:t>
          </a:r>
          <a:endParaRPr lang="en-IN" sz="1400" kern="1200" dirty="0">
            <a:latin typeface="Oswald" panose="020B0604020202020204" charset="0"/>
          </a:endParaRPr>
        </a:p>
      </dsp:txBody>
      <dsp:txXfrm>
        <a:off x="998730" y="2088125"/>
        <a:ext cx="979015" cy="944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39C37-3EE0-414A-9801-E8E87E476A3D}">
      <dsp:nvSpPr>
        <dsp:cNvPr id="0" name=""/>
        <dsp:cNvSpPr/>
      </dsp:nvSpPr>
      <dsp:spPr>
        <a:xfrm>
          <a:off x="1422417" y="552242"/>
          <a:ext cx="289026" cy="91440"/>
        </a:xfrm>
        <a:custGeom>
          <a:avLst/>
          <a:gdLst/>
          <a:ahLst/>
          <a:cxnLst/>
          <a:rect l="0" t="0" r="0" b="0"/>
          <a:pathLst>
            <a:path>
              <a:moveTo>
                <a:pt x="0" y="45720"/>
              </a:moveTo>
              <a:lnTo>
                <a:pt x="289026" y="45720"/>
              </a:lnTo>
            </a:path>
          </a:pathLst>
        </a:custGeom>
        <a:noFill/>
        <a:ln w="25400" cap="flat" cmpd="sng" algn="ctr">
          <a:solidFill>
            <a:schemeClr val="dk1"/>
          </a:solidFill>
          <a:prstDash val="solid"/>
          <a:tailEnd type="arrow"/>
        </a:ln>
        <a:effectLst>
          <a:outerShdw blurRad="40000" dist="20000" dir="5400000" rotWithShape="0">
            <a:srgbClr val="000000">
              <a:alpha val="38000"/>
            </a:srgbClr>
          </a:outerShdw>
        </a:effectLst>
      </dsp:spPr>
      <dsp:style>
        <a:lnRef idx="2">
          <a:schemeClr val="dk1"/>
        </a:lnRef>
        <a:fillRef idx="0">
          <a:schemeClr val="dk1"/>
        </a:fillRef>
        <a:effectRef idx="1">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558939" y="596363"/>
        <a:ext cx="15981" cy="3196"/>
      </dsp:txXfrm>
    </dsp:sp>
    <dsp:sp modelId="{0A0FD00D-228D-44CE-86AB-721842503DC8}">
      <dsp:nvSpPr>
        <dsp:cNvPr id="0" name=""/>
        <dsp:cNvSpPr/>
      </dsp:nvSpPr>
      <dsp:spPr>
        <a:xfrm>
          <a:off x="907" y="181058"/>
          <a:ext cx="1423309" cy="833807"/>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latin typeface="Oswald" panose="020B0604020202020204" charset="0"/>
            </a:rPr>
            <a:t>Urbanization </a:t>
          </a:r>
          <a:endParaRPr lang="en-IN" sz="1700" kern="1200" dirty="0">
            <a:solidFill>
              <a:schemeClr val="tx1"/>
            </a:solidFill>
            <a:latin typeface="Oswald" panose="020B0604020202020204" charset="0"/>
          </a:endParaRPr>
        </a:p>
      </dsp:txBody>
      <dsp:txXfrm>
        <a:off x="907" y="181058"/>
        <a:ext cx="1423309" cy="833807"/>
      </dsp:txXfrm>
    </dsp:sp>
    <dsp:sp modelId="{C97A47A9-C6AB-4FC9-8149-E02F1BEDB460}">
      <dsp:nvSpPr>
        <dsp:cNvPr id="0" name=""/>
        <dsp:cNvSpPr/>
      </dsp:nvSpPr>
      <dsp:spPr>
        <a:xfrm>
          <a:off x="1743843" y="181058"/>
          <a:ext cx="1389678" cy="833807"/>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latin typeface="Oswald" panose="020B0604020202020204" charset="0"/>
            </a:rPr>
            <a:t>Micromobility</a:t>
          </a:r>
          <a:endParaRPr lang="en-IN" sz="1700" kern="1200" dirty="0">
            <a:solidFill>
              <a:schemeClr val="tx1"/>
            </a:solidFill>
            <a:latin typeface="Oswald" panose="020B0604020202020204" charset="0"/>
          </a:endParaRPr>
        </a:p>
      </dsp:txBody>
      <dsp:txXfrm>
        <a:off x="1743843" y="181058"/>
        <a:ext cx="1389678" cy="8338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3AACA-878B-4C35-94C4-86B4F7889928}">
      <dsp:nvSpPr>
        <dsp:cNvPr id="0" name=""/>
        <dsp:cNvSpPr/>
      </dsp:nvSpPr>
      <dsp:spPr>
        <a:xfrm rot="16200000">
          <a:off x="-1047432" y="1048170"/>
          <a:ext cx="4014233" cy="1917892"/>
        </a:xfrm>
        <a:prstGeom prst="flowChartManualOperation">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IN" sz="2000" b="1" kern="1200" dirty="0">
              <a:latin typeface="Oswald" panose="020B0604020202020204" charset="0"/>
            </a:rPr>
            <a:t>Demographics</a:t>
          </a:r>
          <a:endParaRPr lang="en-IN" sz="2400" b="1" kern="1200" dirty="0"/>
        </a:p>
        <a:p>
          <a:pPr marL="114300" lvl="1" indent="-114300" algn="l" defTabSz="622300">
            <a:lnSpc>
              <a:spcPct val="90000"/>
            </a:lnSpc>
            <a:spcBef>
              <a:spcPct val="0"/>
            </a:spcBef>
            <a:spcAft>
              <a:spcPct val="15000"/>
            </a:spcAft>
            <a:buChar char="•"/>
          </a:pPr>
          <a:r>
            <a:rPr lang="en-US" sz="1400" kern="1200" dirty="0">
              <a:latin typeface="Oswald" panose="020B0604020202020204" charset="0"/>
            </a:rPr>
            <a:t>Age:</a:t>
          </a:r>
          <a:r>
            <a:rPr lang="en-IN" sz="1400" kern="1200" dirty="0">
              <a:latin typeface="Oswald" panose="020B0604020202020204" charset="0"/>
            </a:rPr>
            <a:t> </a:t>
          </a:r>
          <a:r>
            <a:rPr lang="en-US" sz="1400" kern="1200" dirty="0">
              <a:latin typeface="Oswald" panose="020B0604020202020204" charset="0"/>
            </a:rPr>
            <a:t>16-40 yrs.</a:t>
          </a:r>
          <a:endParaRPr lang="en-IN" sz="1400" kern="1200" dirty="0"/>
        </a:p>
        <a:p>
          <a:pPr marL="114300" lvl="1" indent="-114300" algn="l" defTabSz="622300">
            <a:lnSpc>
              <a:spcPct val="90000"/>
            </a:lnSpc>
            <a:spcBef>
              <a:spcPct val="0"/>
            </a:spcBef>
            <a:spcAft>
              <a:spcPct val="15000"/>
            </a:spcAft>
            <a:buFont typeface="Arial"/>
            <a:buChar char="•"/>
          </a:pPr>
          <a:r>
            <a:rPr lang="en-US" sz="1400" kern="1200" dirty="0">
              <a:latin typeface="Oswald" panose="020B0604020202020204" charset="0"/>
            </a:rPr>
            <a:t>Employment:                 1) IT professionals        2) College students                  3) Business consultants</a:t>
          </a:r>
          <a:endParaRPr lang="en-IN" sz="1400" kern="1200" dirty="0"/>
        </a:p>
        <a:p>
          <a:pPr marL="114300" lvl="1" indent="-114300" algn="l" defTabSz="622300">
            <a:lnSpc>
              <a:spcPct val="90000"/>
            </a:lnSpc>
            <a:spcBef>
              <a:spcPct val="0"/>
            </a:spcBef>
            <a:spcAft>
              <a:spcPct val="15000"/>
            </a:spcAft>
            <a:buFont typeface="Arial"/>
            <a:buChar char="•"/>
          </a:pPr>
          <a:r>
            <a:rPr lang="en-US" sz="1400" kern="1200" dirty="0">
              <a:latin typeface="Oswald" panose="020B0604020202020204" charset="0"/>
            </a:rPr>
            <a:t>Income: Low to Middle Class </a:t>
          </a:r>
          <a:endParaRPr lang="en-IN" sz="1400" kern="1200" dirty="0"/>
        </a:p>
        <a:p>
          <a:pPr marL="114300" lvl="1" indent="-114300" algn="l" defTabSz="622300">
            <a:lnSpc>
              <a:spcPct val="90000"/>
            </a:lnSpc>
            <a:spcBef>
              <a:spcPct val="0"/>
            </a:spcBef>
            <a:spcAft>
              <a:spcPct val="15000"/>
            </a:spcAft>
            <a:buFont typeface="Arial"/>
            <a:buChar char="•"/>
          </a:pPr>
          <a:endParaRPr lang="en-IN" sz="1400" kern="1200" dirty="0"/>
        </a:p>
      </dsp:txBody>
      <dsp:txXfrm rot="5400000">
        <a:off x="738" y="802847"/>
        <a:ext cx="1917892" cy="2408539"/>
      </dsp:txXfrm>
    </dsp:sp>
    <dsp:sp modelId="{8DB46A90-B67A-4095-BAE3-C5D0DA508EA9}">
      <dsp:nvSpPr>
        <dsp:cNvPr id="0" name=""/>
        <dsp:cNvSpPr/>
      </dsp:nvSpPr>
      <dsp:spPr>
        <a:xfrm rot="16200000">
          <a:off x="1014301" y="1048170"/>
          <a:ext cx="4014233" cy="1917892"/>
        </a:xfrm>
        <a:prstGeom prst="flowChartManualOperation">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IN" sz="2000" b="1" kern="1200" dirty="0">
              <a:latin typeface="Oswald" panose="020B0604020202020204" charset="0"/>
            </a:rPr>
            <a:t>Geographics</a:t>
          </a:r>
          <a:endParaRPr lang="en-IN" sz="2700" b="1" kern="1200" dirty="0"/>
        </a:p>
        <a:p>
          <a:pPr marL="114300" lvl="1" indent="-114300" algn="l" defTabSz="622300">
            <a:lnSpc>
              <a:spcPct val="90000"/>
            </a:lnSpc>
            <a:spcBef>
              <a:spcPct val="0"/>
            </a:spcBef>
            <a:spcAft>
              <a:spcPct val="15000"/>
            </a:spcAft>
            <a:buFont typeface="Arial"/>
            <a:buChar char="•"/>
          </a:pPr>
          <a:r>
            <a:rPr lang="en-IN" sz="1400" kern="1200" dirty="0">
              <a:latin typeface="Oswald" panose="020B0604020202020204" charset="0"/>
            </a:rPr>
            <a:t>Urban Areas of India</a:t>
          </a:r>
          <a:endParaRPr lang="en-IN" sz="1400" kern="1200" dirty="0"/>
        </a:p>
        <a:p>
          <a:pPr marL="114300" lvl="1" indent="-114300" algn="l" defTabSz="622300">
            <a:lnSpc>
              <a:spcPct val="90000"/>
            </a:lnSpc>
            <a:spcBef>
              <a:spcPct val="0"/>
            </a:spcBef>
            <a:spcAft>
              <a:spcPct val="15000"/>
            </a:spcAft>
            <a:buFont typeface="Arial"/>
            <a:buChar char="•"/>
          </a:pPr>
          <a:r>
            <a:rPr lang="en-IN" sz="1400" kern="1200" dirty="0">
              <a:latin typeface="Oswald" panose="020B0604020202020204" charset="0"/>
            </a:rPr>
            <a:t>Metropolitan Cities,   For e.g. ,</a:t>
          </a:r>
          <a:endParaRPr lang="en-IN" sz="2100" kern="1200" dirty="0"/>
        </a:p>
        <a:p>
          <a:pPr marL="114300" lvl="1" indent="-114300" algn="l" defTabSz="622300">
            <a:lnSpc>
              <a:spcPct val="90000"/>
            </a:lnSpc>
            <a:spcBef>
              <a:spcPct val="0"/>
            </a:spcBef>
            <a:spcAft>
              <a:spcPct val="15000"/>
            </a:spcAft>
            <a:buFont typeface="Arial"/>
            <a:buNone/>
          </a:pPr>
          <a:r>
            <a:rPr lang="en-IN" sz="1400" kern="1200" dirty="0">
              <a:latin typeface="Oswald" panose="020B0604020202020204" charset="0"/>
            </a:rPr>
            <a:t>   Mumbai, Delhi, Pune, Bangalore, Hyderabad etc.</a:t>
          </a:r>
          <a:endParaRPr lang="en-IN" sz="2100" kern="1200" dirty="0"/>
        </a:p>
      </dsp:txBody>
      <dsp:txXfrm rot="5400000">
        <a:off x="2062471" y="802847"/>
        <a:ext cx="1917892" cy="2408539"/>
      </dsp:txXfrm>
    </dsp:sp>
    <dsp:sp modelId="{68E6F71D-25FE-4872-8842-4FC1B8B7C85D}">
      <dsp:nvSpPr>
        <dsp:cNvPr id="0" name=""/>
        <dsp:cNvSpPr/>
      </dsp:nvSpPr>
      <dsp:spPr>
        <a:xfrm rot="16200000">
          <a:off x="3076773" y="1048170"/>
          <a:ext cx="4014233" cy="1917892"/>
        </a:xfrm>
        <a:prstGeom prst="flowChartManualOperation">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IN" sz="2000" b="1" kern="1200" dirty="0">
              <a:latin typeface="Oswald" panose="020B0604020202020204" charset="0"/>
            </a:rPr>
            <a:t>Psychographics</a:t>
          </a:r>
          <a:endParaRPr lang="en-IN" sz="2300" b="1" kern="1200" dirty="0"/>
        </a:p>
        <a:p>
          <a:pPr marL="114300" lvl="1" indent="-114300" algn="l" defTabSz="622300">
            <a:lnSpc>
              <a:spcPct val="90000"/>
            </a:lnSpc>
            <a:spcBef>
              <a:spcPct val="0"/>
            </a:spcBef>
            <a:spcAft>
              <a:spcPct val="15000"/>
            </a:spcAft>
            <a:buFont typeface="Arial" panose="020B0604020202020204" pitchFamily="34" charset="0"/>
            <a:buChar char="•"/>
          </a:pPr>
          <a:r>
            <a:rPr lang="en-IN" sz="1400" b="0" i="0" u="none" kern="1200" dirty="0">
              <a:latin typeface="Oswald" panose="020B0604020202020204" charset="0"/>
            </a:rPr>
            <a:t>Intention:                      - </a:t>
          </a:r>
          <a:r>
            <a:rPr lang="en-US" sz="1400" b="0" i="0" u="none" kern="1200" dirty="0">
              <a:latin typeface="Oswald" panose="020B0604020202020204" charset="0"/>
            </a:rPr>
            <a:t>To solve first and last mile commute problems.                      - To avoid traffic and vehicle congestion.</a:t>
          </a:r>
          <a:endParaRPr lang="en-IN" sz="1400" kern="1200" dirty="0">
            <a:latin typeface="Oswald" panose="020B0604020202020204" charset="0"/>
          </a:endParaRPr>
        </a:p>
        <a:p>
          <a:pPr marL="114300" lvl="1" indent="-114300" algn="l" defTabSz="622300">
            <a:lnSpc>
              <a:spcPct val="90000"/>
            </a:lnSpc>
            <a:spcBef>
              <a:spcPct val="0"/>
            </a:spcBef>
            <a:spcAft>
              <a:spcPct val="15000"/>
            </a:spcAft>
            <a:buFont typeface="Arial" panose="020B0604020202020204" pitchFamily="34" charset="0"/>
            <a:buChar char="•"/>
          </a:pPr>
          <a:r>
            <a:rPr lang="en-IN" sz="1400" b="0" i="0" u="none" kern="1200" dirty="0">
              <a:latin typeface="Oswald" panose="020B0604020202020204" charset="0"/>
            </a:rPr>
            <a:t>Interests: </a:t>
          </a:r>
          <a:r>
            <a:rPr lang="en-US" sz="1400" b="0" i="0" u="none" kern="1200" dirty="0">
              <a:latin typeface="Oswald" panose="020B0604020202020204" charset="0"/>
            </a:rPr>
            <a:t>Actively encourages envt-friendly activity.</a:t>
          </a:r>
          <a:endParaRPr lang="en-IN" sz="1400" kern="1200" dirty="0">
            <a:latin typeface="Oswald" panose="020B0604020202020204" charset="0"/>
          </a:endParaRPr>
        </a:p>
      </dsp:txBody>
      <dsp:txXfrm rot="5400000">
        <a:off x="4124943" y="802847"/>
        <a:ext cx="1917892" cy="24085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54E55-63D6-4154-A1D6-DB638B1AA71B}">
      <dsp:nvSpPr>
        <dsp:cNvPr id="0" name=""/>
        <dsp:cNvSpPr/>
      </dsp:nvSpPr>
      <dsp:spPr>
        <a:xfrm>
          <a:off x="28215" y="0"/>
          <a:ext cx="1259999" cy="125999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u="none" kern="1200" dirty="0">
              <a:latin typeface="Oswald" panose="020B0604020202020204" charset="0"/>
            </a:rPr>
            <a:t># in IT in all 6 cities</a:t>
          </a:r>
        </a:p>
        <a:p>
          <a:pPr marL="0" lvl="0" indent="0" algn="ctr" defTabSz="533400">
            <a:lnSpc>
              <a:spcPct val="90000"/>
            </a:lnSpc>
            <a:spcBef>
              <a:spcPct val="0"/>
            </a:spcBef>
            <a:spcAft>
              <a:spcPct val="35000"/>
            </a:spcAft>
            <a:buNone/>
          </a:pPr>
          <a:r>
            <a:rPr lang="en-IN" sz="1100" b="1" u="none" kern="1200" dirty="0">
              <a:latin typeface="Oswald" panose="020B0604020202020204" charset="0"/>
            </a:rPr>
            <a:t>=1.08m*6 </a:t>
          </a:r>
        </a:p>
        <a:p>
          <a:pPr marL="0" lvl="0" indent="0" algn="ctr" defTabSz="533400">
            <a:lnSpc>
              <a:spcPct val="90000"/>
            </a:lnSpc>
            <a:spcBef>
              <a:spcPct val="0"/>
            </a:spcBef>
            <a:spcAft>
              <a:spcPct val="35000"/>
            </a:spcAft>
            <a:buNone/>
          </a:pPr>
          <a:r>
            <a:rPr lang="en-IN" sz="1100" b="1" u="none" kern="1200" dirty="0">
              <a:latin typeface="Oswald" panose="020B0604020202020204" charset="0"/>
            </a:rPr>
            <a:t>=</a:t>
          </a:r>
          <a:r>
            <a:rPr lang="en-IN" sz="1400" b="1" u="none" kern="1200" dirty="0">
              <a:latin typeface="Oswald" panose="020B0604020202020204" charset="0"/>
            </a:rPr>
            <a:t> 6.48m</a:t>
          </a:r>
        </a:p>
      </dsp:txBody>
      <dsp:txXfrm>
        <a:off x="212738" y="184523"/>
        <a:ext cx="890953" cy="890953"/>
      </dsp:txXfrm>
    </dsp:sp>
    <dsp:sp modelId="{C8C7D51F-3D01-456B-B3C1-344EBA909347}">
      <dsp:nvSpPr>
        <dsp:cNvPr id="0" name=""/>
        <dsp:cNvSpPr/>
      </dsp:nvSpPr>
      <dsp:spPr>
        <a:xfrm>
          <a:off x="352326" y="1438207"/>
          <a:ext cx="555394" cy="555394"/>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425943" y="1650590"/>
        <a:ext cx="408160" cy="130628"/>
      </dsp:txXfrm>
    </dsp:sp>
    <dsp:sp modelId="{EFC881E0-BBA7-4410-B56E-9535CEE9AE8E}">
      <dsp:nvSpPr>
        <dsp:cNvPr id="0" name=""/>
        <dsp:cNvSpPr/>
      </dsp:nvSpPr>
      <dsp:spPr>
        <a:xfrm>
          <a:off x="47151" y="2171809"/>
          <a:ext cx="1240627" cy="1237697"/>
        </a:xfrm>
        <a:prstGeom prst="ellipse">
          <a:avLst/>
        </a:prstGeom>
        <a:solidFill>
          <a:schemeClr val="accent4">
            <a:hueOff val="1062694"/>
            <a:satOff val="25714"/>
            <a:lumOff val="-126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u="none" kern="1200" dirty="0">
              <a:latin typeface="Oswald" panose="020B0604020202020204" charset="0"/>
            </a:rPr>
            <a:t># of college students in all</a:t>
          </a:r>
        </a:p>
        <a:p>
          <a:pPr marL="0" lvl="0" indent="0" algn="ctr" defTabSz="488950">
            <a:lnSpc>
              <a:spcPct val="90000"/>
            </a:lnSpc>
            <a:spcBef>
              <a:spcPct val="0"/>
            </a:spcBef>
            <a:spcAft>
              <a:spcPct val="35000"/>
            </a:spcAft>
            <a:buNone/>
          </a:pPr>
          <a:r>
            <a:rPr lang="en-IN" sz="1100" b="1" u="none" kern="1200" dirty="0">
              <a:latin typeface="Oswald" panose="020B0604020202020204" charset="0"/>
            </a:rPr>
            <a:t>= 0.8m*6 </a:t>
          </a:r>
        </a:p>
        <a:p>
          <a:pPr marL="0" lvl="0" indent="0" algn="ctr" defTabSz="488950">
            <a:lnSpc>
              <a:spcPct val="90000"/>
            </a:lnSpc>
            <a:spcBef>
              <a:spcPct val="0"/>
            </a:spcBef>
            <a:spcAft>
              <a:spcPct val="35000"/>
            </a:spcAft>
            <a:buNone/>
          </a:pPr>
          <a:r>
            <a:rPr lang="en-IN" sz="1100" b="1" u="none" kern="1200" dirty="0">
              <a:latin typeface="Oswald" panose="020B0604020202020204" charset="0"/>
            </a:rPr>
            <a:t>= 4.8</a:t>
          </a:r>
          <a:r>
            <a:rPr lang="en-IN" sz="1400" b="1" u="none" kern="1200" dirty="0">
              <a:latin typeface="Oswald" panose="020B0604020202020204" charset="0"/>
            </a:rPr>
            <a:t>m</a:t>
          </a:r>
        </a:p>
      </dsp:txBody>
      <dsp:txXfrm>
        <a:off x="228837" y="2353066"/>
        <a:ext cx="877255" cy="875183"/>
      </dsp:txXfrm>
    </dsp:sp>
    <dsp:sp modelId="{92379A81-DDE8-4713-9B7D-2139BBDC4627}">
      <dsp:nvSpPr>
        <dsp:cNvPr id="0" name=""/>
        <dsp:cNvSpPr/>
      </dsp:nvSpPr>
      <dsp:spPr>
        <a:xfrm>
          <a:off x="1424803" y="1526644"/>
          <a:ext cx="289568" cy="356218"/>
        </a:xfrm>
        <a:prstGeom prst="rightArrow">
          <a:avLst>
            <a:gd name="adj1" fmla="val 60000"/>
            <a:gd name="adj2" fmla="val 50000"/>
          </a:avLst>
        </a:prstGeom>
        <a:solidFill>
          <a:schemeClr val="accent4">
            <a:hueOff val="2125388"/>
            <a:satOff val="51428"/>
            <a:lumOff val="-252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1424803" y="1597888"/>
        <a:ext cx="202698" cy="213730"/>
      </dsp:txXfrm>
    </dsp:sp>
    <dsp:sp modelId="{3AF65857-00EB-467C-BF6A-34D5A10BEB05}">
      <dsp:nvSpPr>
        <dsp:cNvPr id="0" name=""/>
        <dsp:cNvSpPr/>
      </dsp:nvSpPr>
      <dsp:spPr>
        <a:xfrm>
          <a:off x="1834570" y="747175"/>
          <a:ext cx="1915155" cy="1915155"/>
        </a:xfrm>
        <a:prstGeom prst="ellipse">
          <a:avLst/>
        </a:prstGeom>
        <a:solidFill>
          <a:schemeClr val="accent4">
            <a:hueOff val="2125388"/>
            <a:satOff val="51428"/>
            <a:lumOff val="-252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Oswald" panose="020B0604020202020204" charset="0"/>
            </a:rPr>
            <a:t># of Consumers who can use Yulu</a:t>
          </a:r>
        </a:p>
        <a:p>
          <a:pPr marL="0" lvl="0" indent="0" algn="ctr" defTabSz="622300">
            <a:lnSpc>
              <a:spcPct val="90000"/>
            </a:lnSpc>
            <a:spcBef>
              <a:spcPct val="0"/>
            </a:spcBef>
            <a:spcAft>
              <a:spcPct val="35000"/>
            </a:spcAft>
            <a:buNone/>
          </a:pPr>
          <a:r>
            <a:rPr lang="en-IN" sz="2000" b="1" kern="1200" dirty="0">
              <a:latin typeface="Oswald" panose="020B0604020202020204" charset="0"/>
            </a:rPr>
            <a:t>11.28m</a:t>
          </a:r>
        </a:p>
      </dsp:txBody>
      <dsp:txXfrm>
        <a:off x="2115038" y="1027643"/>
        <a:ext cx="1354219" cy="13542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42C76-B60C-4D89-AB9E-99560E3441E2}">
      <dsp:nvSpPr>
        <dsp:cNvPr id="0" name=""/>
        <dsp:cNvSpPr/>
      </dsp:nvSpPr>
      <dsp:spPr>
        <a:xfrm>
          <a:off x="384155" y="0"/>
          <a:ext cx="4353763" cy="2252771"/>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31E2A0-E753-4010-89BC-6FDD9609C508}">
      <dsp:nvSpPr>
        <dsp:cNvPr id="0" name=""/>
        <dsp:cNvSpPr/>
      </dsp:nvSpPr>
      <dsp:spPr>
        <a:xfrm>
          <a:off x="3156" y="675831"/>
          <a:ext cx="1145432" cy="90110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Oswald" panose="020B0604020202020204" charset="0"/>
            </a:rPr>
            <a:t># in IT sector</a:t>
          </a:r>
        </a:p>
        <a:p>
          <a:pPr marL="0" lvl="0" indent="0" algn="ctr" defTabSz="488950">
            <a:lnSpc>
              <a:spcPct val="90000"/>
            </a:lnSpc>
            <a:spcBef>
              <a:spcPct val="0"/>
            </a:spcBef>
            <a:spcAft>
              <a:spcPct val="35000"/>
            </a:spcAft>
            <a:buNone/>
          </a:pPr>
          <a:r>
            <a:rPr lang="en-IN" sz="1100" b="1" kern="1200" dirty="0">
              <a:latin typeface="Oswald" panose="020B0604020202020204" charset="0"/>
            </a:rPr>
            <a:t>=30%*(10m) =3m</a:t>
          </a:r>
        </a:p>
      </dsp:txBody>
      <dsp:txXfrm>
        <a:off x="47144" y="719819"/>
        <a:ext cx="1057456" cy="813132"/>
      </dsp:txXfrm>
    </dsp:sp>
    <dsp:sp modelId="{9CA3CDB2-A2A3-4E92-ACD3-BF6778657677}">
      <dsp:nvSpPr>
        <dsp:cNvPr id="0" name=""/>
        <dsp:cNvSpPr/>
      </dsp:nvSpPr>
      <dsp:spPr>
        <a:xfrm>
          <a:off x="1236703" y="676110"/>
          <a:ext cx="1145432" cy="901108"/>
        </a:xfrm>
        <a:prstGeom prst="roundRect">
          <a:avLst/>
        </a:prstGeom>
        <a:solidFill>
          <a:schemeClr val="accent3">
            <a:hueOff val="311373"/>
            <a:satOff val="-5230"/>
            <a:lumOff val="-47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Oswald" panose="020B0604020202020204" charset="0"/>
            </a:rPr>
            <a:t># in Age: 16-40 </a:t>
          </a:r>
        </a:p>
        <a:p>
          <a:pPr marL="0" lvl="0" indent="0" algn="ctr" defTabSz="533400">
            <a:lnSpc>
              <a:spcPct val="90000"/>
            </a:lnSpc>
            <a:spcBef>
              <a:spcPct val="0"/>
            </a:spcBef>
            <a:spcAft>
              <a:spcPct val="35000"/>
            </a:spcAft>
            <a:buNone/>
          </a:pPr>
          <a:r>
            <a:rPr lang="en-IN" sz="1200" b="1" kern="1200" dirty="0">
              <a:latin typeface="Oswald" panose="020B0604020202020204" charset="0"/>
            </a:rPr>
            <a:t>= 60%*(3m) =1.8m</a:t>
          </a:r>
        </a:p>
      </dsp:txBody>
      <dsp:txXfrm>
        <a:off x="1280691" y="720098"/>
        <a:ext cx="1057456" cy="813132"/>
      </dsp:txXfrm>
    </dsp:sp>
    <dsp:sp modelId="{D3D1AD4D-102B-4BAE-AB99-ED9B08191BA0}">
      <dsp:nvSpPr>
        <dsp:cNvPr id="0" name=""/>
        <dsp:cNvSpPr/>
      </dsp:nvSpPr>
      <dsp:spPr>
        <a:xfrm>
          <a:off x="2503611" y="682923"/>
          <a:ext cx="1145432" cy="901108"/>
        </a:xfrm>
        <a:prstGeom prst="roundRect">
          <a:avLst/>
        </a:prstGeom>
        <a:solidFill>
          <a:schemeClr val="accent3">
            <a:hueOff val="622745"/>
            <a:satOff val="-10461"/>
            <a:lumOff val="-95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Oswald" panose="020B0604020202020204" charset="0"/>
            </a:rPr>
            <a:t># in low-middle income</a:t>
          </a:r>
        </a:p>
        <a:p>
          <a:pPr marL="0" lvl="0" indent="0" algn="ctr" defTabSz="533400">
            <a:lnSpc>
              <a:spcPct val="90000"/>
            </a:lnSpc>
            <a:spcBef>
              <a:spcPct val="0"/>
            </a:spcBef>
            <a:spcAft>
              <a:spcPct val="35000"/>
            </a:spcAft>
            <a:buNone/>
          </a:pPr>
          <a:r>
            <a:rPr lang="en-IN" sz="1200" b="1" kern="1200" dirty="0">
              <a:latin typeface="Oswald" panose="020B0604020202020204" charset="0"/>
            </a:rPr>
            <a:t>=75%*(1.8m) = 1.35m</a:t>
          </a:r>
        </a:p>
      </dsp:txBody>
      <dsp:txXfrm>
        <a:off x="2547599" y="726911"/>
        <a:ext cx="1057456" cy="813132"/>
      </dsp:txXfrm>
    </dsp:sp>
    <dsp:sp modelId="{F24A8B4A-7DEE-478E-B6C4-FC586114808A}">
      <dsp:nvSpPr>
        <dsp:cNvPr id="0" name=""/>
        <dsp:cNvSpPr/>
      </dsp:nvSpPr>
      <dsp:spPr>
        <a:xfrm>
          <a:off x="3744746" y="675831"/>
          <a:ext cx="1281052" cy="901108"/>
        </a:xfrm>
        <a:prstGeom prst="roundRect">
          <a:avLst/>
        </a:prstGeom>
        <a:solidFill>
          <a:schemeClr val="accent3">
            <a:hueOff val="934118"/>
            <a:satOff val="-15691"/>
            <a:lumOff val="-1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Oswald" panose="020B0604020202020204" charset="0"/>
            </a:rPr>
            <a:t># using Yulu over other options</a:t>
          </a:r>
        </a:p>
        <a:p>
          <a:pPr marL="0" lvl="0" indent="0" algn="ctr" defTabSz="533400">
            <a:lnSpc>
              <a:spcPct val="90000"/>
            </a:lnSpc>
            <a:spcBef>
              <a:spcPct val="0"/>
            </a:spcBef>
            <a:spcAft>
              <a:spcPct val="35000"/>
            </a:spcAft>
            <a:buNone/>
          </a:pPr>
          <a:r>
            <a:rPr lang="en-IN" sz="1050" b="1" kern="1200" dirty="0">
              <a:latin typeface="Oswald" panose="020B0604020202020204" charset="0"/>
            </a:rPr>
            <a:t>=80%*(1.35m)</a:t>
          </a:r>
        </a:p>
        <a:p>
          <a:pPr marL="0" lvl="0" indent="0" algn="ctr" defTabSz="533400">
            <a:lnSpc>
              <a:spcPct val="90000"/>
            </a:lnSpc>
            <a:spcBef>
              <a:spcPct val="0"/>
            </a:spcBef>
            <a:spcAft>
              <a:spcPct val="35000"/>
            </a:spcAft>
            <a:buNone/>
          </a:pPr>
          <a:r>
            <a:rPr lang="en-IN" sz="1050" b="1" kern="1200" dirty="0">
              <a:latin typeface="Oswald" panose="020B0604020202020204" charset="0"/>
            </a:rPr>
            <a:t>= 1.08m</a:t>
          </a:r>
        </a:p>
      </dsp:txBody>
      <dsp:txXfrm>
        <a:off x="3788734" y="719819"/>
        <a:ext cx="1193076" cy="8131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42C76-B60C-4D89-AB9E-99560E3441E2}">
      <dsp:nvSpPr>
        <dsp:cNvPr id="0" name=""/>
        <dsp:cNvSpPr/>
      </dsp:nvSpPr>
      <dsp:spPr>
        <a:xfrm>
          <a:off x="379105" y="0"/>
          <a:ext cx="4296524" cy="2177460"/>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31E2A0-E753-4010-89BC-6FDD9609C508}">
      <dsp:nvSpPr>
        <dsp:cNvPr id="0" name=""/>
        <dsp:cNvSpPr/>
      </dsp:nvSpPr>
      <dsp:spPr>
        <a:xfrm>
          <a:off x="2186" y="653237"/>
          <a:ext cx="1062222" cy="87098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Oswald" panose="020B0604020202020204" charset="0"/>
            </a:rPr>
            <a:t>Total Population </a:t>
          </a:r>
        </a:p>
        <a:p>
          <a:pPr marL="0" lvl="0" indent="0" algn="ctr" defTabSz="533400">
            <a:lnSpc>
              <a:spcPct val="90000"/>
            </a:lnSpc>
            <a:spcBef>
              <a:spcPct val="0"/>
            </a:spcBef>
            <a:spcAft>
              <a:spcPct val="35000"/>
            </a:spcAft>
            <a:buNone/>
          </a:pPr>
          <a:r>
            <a:rPr lang="en-IN" sz="1200" b="1" kern="1200" dirty="0">
              <a:latin typeface="Oswald" panose="020B0604020202020204" charset="0"/>
            </a:rPr>
            <a:t>= 10 million</a:t>
          </a:r>
        </a:p>
      </dsp:txBody>
      <dsp:txXfrm>
        <a:off x="44704" y="695755"/>
        <a:ext cx="977186" cy="785948"/>
      </dsp:txXfrm>
    </dsp:sp>
    <dsp:sp modelId="{9CA3CDB2-A2A3-4E92-ACD3-BF6778657677}">
      <dsp:nvSpPr>
        <dsp:cNvPr id="0" name=""/>
        <dsp:cNvSpPr/>
      </dsp:nvSpPr>
      <dsp:spPr>
        <a:xfrm>
          <a:off x="1146369" y="653237"/>
          <a:ext cx="1062222" cy="870984"/>
        </a:xfrm>
        <a:prstGeom prst="roundRect">
          <a:avLst/>
        </a:prstGeom>
        <a:solidFill>
          <a:schemeClr val="accent3">
            <a:hueOff val="311373"/>
            <a:satOff val="-5230"/>
            <a:lumOff val="-47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Oswald" panose="020B0604020202020204" charset="0"/>
            </a:rPr>
            <a:t>% of college students</a:t>
          </a:r>
        </a:p>
        <a:p>
          <a:pPr marL="0" lvl="0" indent="0" algn="ctr" defTabSz="533400">
            <a:lnSpc>
              <a:spcPct val="90000"/>
            </a:lnSpc>
            <a:spcBef>
              <a:spcPct val="0"/>
            </a:spcBef>
            <a:spcAft>
              <a:spcPct val="35000"/>
            </a:spcAft>
            <a:buNone/>
          </a:pPr>
          <a:r>
            <a:rPr lang="en-IN" sz="1200" b="1" kern="1200" dirty="0">
              <a:latin typeface="Oswald" panose="020B0604020202020204" charset="0"/>
            </a:rPr>
            <a:t>= 10%</a:t>
          </a:r>
        </a:p>
      </dsp:txBody>
      <dsp:txXfrm>
        <a:off x="1188887" y="695755"/>
        <a:ext cx="977186" cy="785948"/>
      </dsp:txXfrm>
    </dsp:sp>
    <dsp:sp modelId="{D3D1AD4D-102B-4BAE-AB99-ED9B08191BA0}">
      <dsp:nvSpPr>
        <dsp:cNvPr id="0" name=""/>
        <dsp:cNvSpPr/>
      </dsp:nvSpPr>
      <dsp:spPr>
        <a:xfrm>
          <a:off x="2320779" y="653237"/>
          <a:ext cx="1156515" cy="870984"/>
        </a:xfrm>
        <a:prstGeom prst="roundRect">
          <a:avLst/>
        </a:prstGeom>
        <a:solidFill>
          <a:schemeClr val="accent3">
            <a:hueOff val="622745"/>
            <a:satOff val="-10461"/>
            <a:lumOff val="-95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Oswald" panose="020B0604020202020204" charset="0"/>
            </a:rPr>
            <a:t># of college students</a:t>
          </a:r>
        </a:p>
        <a:p>
          <a:pPr marL="0" lvl="0" indent="0" algn="ctr" defTabSz="533400">
            <a:lnSpc>
              <a:spcPct val="90000"/>
            </a:lnSpc>
            <a:spcBef>
              <a:spcPct val="0"/>
            </a:spcBef>
            <a:spcAft>
              <a:spcPct val="35000"/>
            </a:spcAft>
            <a:buNone/>
          </a:pPr>
          <a:r>
            <a:rPr lang="en-IN" sz="1200" b="1" kern="1200" dirty="0">
              <a:latin typeface="Oswald" panose="020B0604020202020204" charset="0"/>
            </a:rPr>
            <a:t>= 10%*(10m)    = 1m</a:t>
          </a:r>
        </a:p>
      </dsp:txBody>
      <dsp:txXfrm>
        <a:off x="2363297" y="695755"/>
        <a:ext cx="1071479" cy="785948"/>
      </dsp:txXfrm>
    </dsp:sp>
    <dsp:sp modelId="{8D6724D0-CC8D-4340-A966-1D16CF1C54DD}">
      <dsp:nvSpPr>
        <dsp:cNvPr id="0" name=""/>
        <dsp:cNvSpPr/>
      </dsp:nvSpPr>
      <dsp:spPr>
        <a:xfrm>
          <a:off x="3635417" y="646148"/>
          <a:ext cx="1305885" cy="870984"/>
        </a:xfrm>
        <a:prstGeom prst="roundRect">
          <a:avLst/>
        </a:prstGeom>
        <a:solidFill>
          <a:schemeClr val="accent3">
            <a:hueOff val="934118"/>
            <a:satOff val="-15691"/>
            <a:lumOff val="-1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Oswald" panose="020B0604020202020204" charset="0"/>
            </a:rPr>
            <a:t># using Yulu over other options</a:t>
          </a:r>
        </a:p>
        <a:p>
          <a:pPr marL="0" lvl="0" indent="0" algn="ctr" defTabSz="533400">
            <a:lnSpc>
              <a:spcPct val="90000"/>
            </a:lnSpc>
            <a:spcBef>
              <a:spcPct val="0"/>
            </a:spcBef>
            <a:spcAft>
              <a:spcPct val="35000"/>
            </a:spcAft>
            <a:buNone/>
          </a:pPr>
          <a:r>
            <a:rPr lang="en-IN" sz="1100" b="1" kern="1200" dirty="0">
              <a:latin typeface="Oswald" panose="020B0604020202020204" charset="0"/>
            </a:rPr>
            <a:t>= 80%*(1m)            = 0.8m</a:t>
          </a:r>
        </a:p>
      </dsp:txBody>
      <dsp:txXfrm>
        <a:off x="3677935" y="688666"/>
        <a:ext cx="1220849" cy="7859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B3C39-5C3C-49EA-957E-7C6DD7516C23}">
      <dsp:nvSpPr>
        <dsp:cNvPr id="0" name=""/>
        <dsp:cNvSpPr/>
      </dsp:nvSpPr>
      <dsp:spPr>
        <a:xfrm>
          <a:off x="545231" y="483"/>
          <a:ext cx="1146514" cy="114651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Oswald" panose="020B0604020202020204" charset="0"/>
            </a:rPr>
            <a:t>Newspaper Ad for 4 cities</a:t>
          </a:r>
        </a:p>
        <a:p>
          <a:pPr marL="0" lvl="0" indent="0" algn="ctr" defTabSz="533400">
            <a:lnSpc>
              <a:spcPct val="90000"/>
            </a:lnSpc>
            <a:spcBef>
              <a:spcPct val="0"/>
            </a:spcBef>
            <a:spcAft>
              <a:spcPct val="35000"/>
            </a:spcAft>
            <a:buNone/>
          </a:pPr>
          <a:r>
            <a:rPr lang="en-IN" sz="1200" kern="1200" dirty="0">
              <a:latin typeface="Oswald" panose="020B0604020202020204" charset="0"/>
            </a:rPr>
            <a:t>= 2lac*4</a:t>
          </a:r>
        </a:p>
        <a:p>
          <a:pPr marL="0" lvl="0" indent="0" algn="ctr" defTabSz="533400">
            <a:lnSpc>
              <a:spcPct val="90000"/>
            </a:lnSpc>
            <a:spcBef>
              <a:spcPct val="0"/>
            </a:spcBef>
            <a:spcAft>
              <a:spcPct val="35000"/>
            </a:spcAft>
            <a:buNone/>
          </a:pPr>
          <a:r>
            <a:rPr lang="en-IN" sz="1200" kern="1200" dirty="0">
              <a:latin typeface="Oswald" panose="020B0604020202020204" charset="0"/>
            </a:rPr>
            <a:t>= 8lac</a:t>
          </a:r>
        </a:p>
      </dsp:txBody>
      <dsp:txXfrm>
        <a:off x="713134" y="168386"/>
        <a:ext cx="810708" cy="810708"/>
      </dsp:txXfrm>
    </dsp:sp>
    <dsp:sp modelId="{5C3797CB-0C70-499A-806B-AEE8083A6984}">
      <dsp:nvSpPr>
        <dsp:cNvPr id="0" name=""/>
        <dsp:cNvSpPr/>
      </dsp:nvSpPr>
      <dsp:spPr>
        <a:xfrm>
          <a:off x="785999" y="1240095"/>
          <a:ext cx="664978" cy="664978"/>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874142" y="1494383"/>
        <a:ext cx="488692" cy="156402"/>
      </dsp:txXfrm>
    </dsp:sp>
    <dsp:sp modelId="{D34924DA-D1CE-4373-BD75-80001393C105}">
      <dsp:nvSpPr>
        <dsp:cNvPr id="0" name=""/>
        <dsp:cNvSpPr/>
      </dsp:nvSpPr>
      <dsp:spPr>
        <a:xfrm>
          <a:off x="545231" y="1998171"/>
          <a:ext cx="1146514" cy="1146514"/>
        </a:xfrm>
        <a:prstGeom prst="ellipse">
          <a:avLst/>
        </a:prstGeom>
        <a:solidFill>
          <a:schemeClr val="accent2">
            <a:hueOff val="-451051"/>
            <a:satOff val="-155"/>
            <a:lumOff val="-3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Oswald" panose="020B0604020202020204" charset="0"/>
            </a:rPr>
            <a:t>Extra Costs for Ads</a:t>
          </a:r>
        </a:p>
        <a:p>
          <a:pPr marL="0" lvl="0" indent="0" algn="ctr" defTabSz="622300">
            <a:lnSpc>
              <a:spcPct val="90000"/>
            </a:lnSpc>
            <a:spcBef>
              <a:spcPct val="0"/>
            </a:spcBef>
            <a:spcAft>
              <a:spcPct val="35000"/>
            </a:spcAft>
            <a:buNone/>
          </a:pPr>
          <a:r>
            <a:rPr lang="en-IN" sz="1400" kern="1200" dirty="0">
              <a:latin typeface="Oswald" panose="020B0604020202020204" charset="0"/>
            </a:rPr>
            <a:t>= 2lac </a:t>
          </a:r>
        </a:p>
      </dsp:txBody>
      <dsp:txXfrm>
        <a:off x="713134" y="2166074"/>
        <a:ext cx="810708" cy="810708"/>
      </dsp:txXfrm>
    </dsp:sp>
    <dsp:sp modelId="{09828B69-1370-41EE-B3A7-24DFF9DC45CD}">
      <dsp:nvSpPr>
        <dsp:cNvPr id="0" name=""/>
        <dsp:cNvSpPr/>
      </dsp:nvSpPr>
      <dsp:spPr>
        <a:xfrm>
          <a:off x="1863723" y="1359333"/>
          <a:ext cx="364591" cy="426503"/>
        </a:xfrm>
        <a:prstGeom prst="rightArrow">
          <a:avLst>
            <a:gd name="adj1" fmla="val 60000"/>
            <a:gd name="adj2" fmla="val 50000"/>
          </a:avLst>
        </a:prstGeom>
        <a:solidFill>
          <a:schemeClr val="accent2">
            <a:hueOff val="-902101"/>
            <a:satOff val="-311"/>
            <a:lumOff val="-686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1863723" y="1444634"/>
        <a:ext cx="255214" cy="255901"/>
      </dsp:txXfrm>
    </dsp:sp>
    <dsp:sp modelId="{2066BEE1-E6FF-437D-80D4-95063C6CA9AF}">
      <dsp:nvSpPr>
        <dsp:cNvPr id="0" name=""/>
        <dsp:cNvSpPr/>
      </dsp:nvSpPr>
      <dsp:spPr>
        <a:xfrm>
          <a:off x="2379655" y="426070"/>
          <a:ext cx="2293029" cy="2293029"/>
        </a:xfrm>
        <a:prstGeom prst="ellipse">
          <a:avLst/>
        </a:prstGeom>
        <a:solidFill>
          <a:schemeClr val="accent2">
            <a:hueOff val="-902101"/>
            <a:satOff val="-311"/>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IN" sz="3000" kern="1200" dirty="0">
              <a:latin typeface="Oswald" panose="020B0604020202020204" charset="0"/>
            </a:rPr>
            <a:t>Total Costs</a:t>
          </a:r>
        </a:p>
        <a:p>
          <a:pPr marL="0" lvl="0" indent="0" algn="ctr" defTabSz="1333500">
            <a:lnSpc>
              <a:spcPct val="90000"/>
            </a:lnSpc>
            <a:spcBef>
              <a:spcPct val="0"/>
            </a:spcBef>
            <a:spcAft>
              <a:spcPct val="35000"/>
            </a:spcAft>
            <a:buNone/>
          </a:pPr>
          <a:r>
            <a:rPr lang="en-IN" sz="3000" kern="1200" dirty="0">
              <a:latin typeface="Oswald" panose="020B0604020202020204" charset="0"/>
            </a:rPr>
            <a:t>= 10 lacs</a:t>
          </a:r>
        </a:p>
      </dsp:txBody>
      <dsp:txXfrm>
        <a:off x="2715461" y="761876"/>
        <a:ext cx="1621417" cy="162141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d86ff3bbe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d86ff3bbe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d86ff3bbe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d86ff3bb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64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1607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261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83478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d86ff3bbe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d86ff3bbe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320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d86ff3bbe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8d86ff3bbe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859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d86ff3bbe_0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d86ff3bbe_0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d86ff3bbe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d86ff3bbe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0530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d86ff3bbe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d86ff3bb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7437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d86ff3bbe_0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d86ff3bbe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d86ff3bbe_0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d86ff3bbe_0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775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8d86ff3bbe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8d86ff3bbe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d86ff3bbe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8d86ff3bbe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74887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48128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8d86ff3bbe_0_1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8d86ff3bbe_0_1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8d86ff3bbe_0_1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8d86ff3bbe_0_1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8d86ff3bbe_0_26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8d86ff3bbe_0_26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d86ff3bbe_0_1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8d86ff3bbe_0_1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7529" y="1686425"/>
            <a:ext cx="45843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53B5C"/>
              </a:buClr>
              <a:buSzPts val="6000"/>
              <a:buNone/>
              <a:defRPr sz="6000">
                <a:solidFill>
                  <a:srgbClr val="053B5C"/>
                </a:solidFill>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a:endParaRPr/>
          </a:p>
        </p:txBody>
      </p:sp>
      <p:sp>
        <p:nvSpPr>
          <p:cNvPr id="12" name="Google Shape;12;p2"/>
          <p:cNvSpPr txBox="1">
            <a:spLocks noGrp="1"/>
          </p:cNvSpPr>
          <p:nvPr>
            <p:ph type="subTitle" idx="1"/>
          </p:nvPr>
        </p:nvSpPr>
        <p:spPr>
          <a:xfrm>
            <a:off x="686814" y="3304725"/>
            <a:ext cx="40746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53B5C"/>
              </a:buClr>
              <a:buSzPts val="1700"/>
              <a:buNone/>
              <a:defRPr sz="1600">
                <a:solidFill>
                  <a:srgbClr val="053B5C"/>
                </a:solidFill>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1" name="Shape 204"/>
        <p:cNvGrpSpPr/>
        <p:nvPr/>
      </p:nvGrpSpPr>
      <p:grpSpPr>
        <a:xfrm>
          <a:off x="0" y="0"/>
          <a:ext cx="0" cy="0"/>
          <a:chOff x="0" y="0"/>
          <a:chExt cx="0" cy="0"/>
        </a:xfrm>
      </p:grpSpPr>
      <p:grpSp>
        <p:nvGrpSpPr>
          <p:cNvPr id="205" name="Google Shape;205;p20"/>
          <p:cNvGrpSpPr/>
          <p:nvPr/>
        </p:nvGrpSpPr>
        <p:grpSpPr>
          <a:xfrm>
            <a:off x="-300" y="3427904"/>
            <a:ext cx="9143704" cy="1715603"/>
            <a:chOff x="377798" y="3469600"/>
            <a:chExt cx="7110743" cy="1334165"/>
          </a:xfrm>
        </p:grpSpPr>
        <p:sp>
          <p:nvSpPr>
            <p:cNvPr id="206" name="Google Shape;206;p20"/>
            <p:cNvSpPr/>
            <p:nvPr/>
          </p:nvSpPr>
          <p:spPr>
            <a:xfrm>
              <a:off x="2934275" y="3745525"/>
              <a:ext cx="1009075" cy="526875"/>
            </a:xfrm>
            <a:custGeom>
              <a:avLst/>
              <a:gdLst/>
              <a:ahLst/>
              <a:cxnLst/>
              <a:rect l="l" t="t" r="r" b="b"/>
              <a:pathLst>
                <a:path w="40363" h="21075" extrusionOk="0">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4838100" y="3469600"/>
              <a:ext cx="2018425" cy="1053725"/>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377798" y="4155401"/>
              <a:ext cx="7110743" cy="648364"/>
            </a:xfrm>
            <a:custGeom>
              <a:avLst/>
              <a:gdLst/>
              <a:ahLst/>
              <a:cxnLst/>
              <a:rect l="l" t="t" r="r" b="b"/>
              <a:pathLst>
                <a:path w="285572" h="28409" extrusionOk="0">
                  <a:moveTo>
                    <a:pt x="1" y="1"/>
                  </a:moveTo>
                  <a:lnTo>
                    <a:pt x="1" y="28409"/>
                  </a:lnTo>
                  <a:lnTo>
                    <a:pt x="285572" y="28409"/>
                  </a:lnTo>
                  <a:lnTo>
                    <a:pt x="285572" y="1"/>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0"/>
          <p:cNvSpPr txBox="1">
            <a:spLocks noGrp="1"/>
          </p:cNvSpPr>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210" name="Google Shape;210;p20"/>
          <p:cNvSpPr txBox="1">
            <a:spLocks noGrp="1"/>
          </p:cNvSpPr>
          <p:nvPr>
            <p:ph type="subTitle" idx="1"/>
          </p:nvPr>
        </p:nvSpPr>
        <p:spPr>
          <a:xfrm>
            <a:off x="33435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11" name="Google Shape;211;p20"/>
          <p:cNvSpPr txBox="1">
            <a:spLocks noGrp="1"/>
          </p:cNvSpPr>
          <p:nvPr>
            <p:ph type="title" idx="2"/>
          </p:nvPr>
        </p:nvSpPr>
        <p:spPr>
          <a:xfrm>
            <a:off x="3343550"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a:endParaRPr/>
          </a:p>
        </p:txBody>
      </p:sp>
      <p:sp>
        <p:nvSpPr>
          <p:cNvPr id="212" name="Google Shape;212;p20"/>
          <p:cNvSpPr txBox="1">
            <a:spLocks noGrp="1"/>
          </p:cNvSpPr>
          <p:nvPr>
            <p:ph type="subTitle" idx="3"/>
          </p:nvPr>
        </p:nvSpPr>
        <p:spPr>
          <a:xfrm>
            <a:off x="51204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13" name="Google Shape;213;p20"/>
          <p:cNvSpPr txBox="1">
            <a:spLocks noGrp="1"/>
          </p:cNvSpPr>
          <p:nvPr>
            <p:ph type="title" idx="4"/>
          </p:nvPr>
        </p:nvSpPr>
        <p:spPr>
          <a:xfrm>
            <a:off x="5120463"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a:endParaRPr/>
          </a:p>
        </p:txBody>
      </p:sp>
      <p:sp>
        <p:nvSpPr>
          <p:cNvPr id="214" name="Google Shape;214;p20"/>
          <p:cNvSpPr txBox="1">
            <a:spLocks noGrp="1"/>
          </p:cNvSpPr>
          <p:nvPr>
            <p:ph type="subTitle" idx="5"/>
          </p:nvPr>
        </p:nvSpPr>
        <p:spPr>
          <a:xfrm>
            <a:off x="6897375"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15" name="Google Shape;215;p20"/>
          <p:cNvSpPr txBox="1">
            <a:spLocks noGrp="1"/>
          </p:cNvSpPr>
          <p:nvPr>
            <p:ph type="title" idx="6"/>
          </p:nvPr>
        </p:nvSpPr>
        <p:spPr>
          <a:xfrm>
            <a:off x="6897375"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1" name="Shape 216"/>
        <p:cNvGrpSpPr/>
        <p:nvPr/>
      </p:nvGrpSpPr>
      <p:grpSpPr>
        <a:xfrm>
          <a:off x="0" y="0"/>
          <a:ext cx="0" cy="0"/>
          <a:chOff x="0" y="0"/>
          <a:chExt cx="0" cy="0"/>
        </a:xfrm>
      </p:grpSpPr>
      <p:sp>
        <p:nvSpPr>
          <p:cNvPr id="217" name="Google Shape;217;p21"/>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1" name="Google Shape;221;p21"/>
          <p:cNvSpPr txBox="1">
            <a:spLocks noGrp="1"/>
          </p:cNvSpPr>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
        <p:nvSpPr>
          <p:cNvPr id="222" name="Google Shape;222;p21"/>
          <p:cNvSpPr txBox="1">
            <a:spLocks noGrp="1"/>
          </p:cNvSpPr>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23" name="Google Shape;223;p21"/>
          <p:cNvSpPr txBox="1">
            <a:spLocks noGrp="1"/>
          </p:cNvSpPr>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
        <p:nvSpPr>
          <p:cNvPr id="224" name="Google Shape;224;p21"/>
          <p:cNvSpPr txBox="1">
            <a:spLocks noGrp="1"/>
          </p:cNvSpPr>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25" name="Google Shape;225;p21"/>
          <p:cNvSpPr txBox="1">
            <a:spLocks noGrp="1"/>
          </p:cNvSpPr>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
        <p:nvSpPr>
          <p:cNvPr id="226" name="Google Shape;226;p21"/>
          <p:cNvSpPr txBox="1">
            <a:spLocks noGrp="1"/>
          </p:cNvSpPr>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31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1">
  <p:cSld name="Four Columns 1">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 name="Google Shape;157;p17"/>
          <p:cNvSpPr txBox="1">
            <a:spLocks noGrp="1"/>
          </p:cNvSpPr>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solidFill>
                  <a:srgbClr val="053B5C"/>
                </a:solidFill>
              </a:defRPr>
            </a:lvl1pPr>
            <a:lvl2pPr lvl="1" algn="r" rtl="0">
              <a:spcBef>
                <a:spcPts val="0"/>
              </a:spcBef>
              <a:spcAft>
                <a:spcPts val="0"/>
              </a:spcAft>
              <a:buNone/>
              <a:defRPr sz="1800">
                <a:solidFill>
                  <a:srgbClr val="053B5C"/>
                </a:solidFill>
              </a:defRPr>
            </a:lvl2pPr>
            <a:lvl3pPr lvl="2" algn="r" rtl="0">
              <a:spcBef>
                <a:spcPts val="0"/>
              </a:spcBef>
              <a:spcAft>
                <a:spcPts val="0"/>
              </a:spcAft>
              <a:buNone/>
              <a:defRPr sz="1800">
                <a:solidFill>
                  <a:srgbClr val="053B5C"/>
                </a:solidFill>
              </a:defRPr>
            </a:lvl3pPr>
            <a:lvl4pPr lvl="3" algn="r" rtl="0">
              <a:spcBef>
                <a:spcPts val="0"/>
              </a:spcBef>
              <a:spcAft>
                <a:spcPts val="0"/>
              </a:spcAft>
              <a:buNone/>
              <a:defRPr sz="1800">
                <a:solidFill>
                  <a:srgbClr val="053B5C"/>
                </a:solidFill>
              </a:defRPr>
            </a:lvl4pPr>
            <a:lvl5pPr lvl="4" algn="r" rtl="0">
              <a:spcBef>
                <a:spcPts val="0"/>
              </a:spcBef>
              <a:spcAft>
                <a:spcPts val="0"/>
              </a:spcAft>
              <a:buNone/>
              <a:defRPr sz="1800">
                <a:solidFill>
                  <a:srgbClr val="053B5C"/>
                </a:solidFill>
              </a:defRPr>
            </a:lvl5pPr>
            <a:lvl6pPr lvl="5" algn="r" rtl="0">
              <a:spcBef>
                <a:spcPts val="0"/>
              </a:spcBef>
              <a:spcAft>
                <a:spcPts val="0"/>
              </a:spcAft>
              <a:buNone/>
              <a:defRPr sz="1800">
                <a:solidFill>
                  <a:srgbClr val="053B5C"/>
                </a:solidFill>
              </a:defRPr>
            </a:lvl6pPr>
            <a:lvl7pPr lvl="6" algn="r" rtl="0">
              <a:spcBef>
                <a:spcPts val="0"/>
              </a:spcBef>
              <a:spcAft>
                <a:spcPts val="0"/>
              </a:spcAft>
              <a:buNone/>
              <a:defRPr sz="1800">
                <a:solidFill>
                  <a:srgbClr val="053B5C"/>
                </a:solidFill>
              </a:defRPr>
            </a:lvl7pPr>
            <a:lvl8pPr lvl="7" algn="r" rtl="0">
              <a:spcBef>
                <a:spcPts val="0"/>
              </a:spcBef>
              <a:spcAft>
                <a:spcPts val="0"/>
              </a:spcAft>
              <a:buNone/>
              <a:defRPr sz="1800">
                <a:solidFill>
                  <a:srgbClr val="053B5C"/>
                </a:solidFill>
              </a:defRPr>
            </a:lvl8pPr>
            <a:lvl9pPr lvl="8" algn="r" rtl="0">
              <a:spcBef>
                <a:spcPts val="0"/>
              </a:spcBef>
              <a:spcAft>
                <a:spcPts val="0"/>
              </a:spcAft>
              <a:buNone/>
              <a:defRPr sz="1800">
                <a:solidFill>
                  <a:srgbClr val="053B5C"/>
                </a:solidFill>
              </a:defRPr>
            </a:lvl9pPr>
          </a:lstStyle>
          <a:p>
            <a:endParaRPr/>
          </a:p>
        </p:txBody>
      </p:sp>
      <p:sp>
        <p:nvSpPr>
          <p:cNvPr id="158" name="Google Shape;158;p17"/>
          <p:cNvSpPr txBox="1">
            <a:spLocks noGrp="1"/>
          </p:cNvSpPr>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053B5C"/>
                </a:solidFill>
              </a:defRPr>
            </a:lvl1pPr>
            <a:lvl2pPr lvl="1" algn="r" rtl="0">
              <a:spcBef>
                <a:spcPts val="1600"/>
              </a:spcBef>
              <a:spcAft>
                <a:spcPts val="0"/>
              </a:spcAft>
              <a:buNone/>
              <a:defRPr>
                <a:solidFill>
                  <a:srgbClr val="053B5C"/>
                </a:solidFill>
              </a:defRPr>
            </a:lvl2pPr>
            <a:lvl3pPr lvl="2" algn="r" rtl="0">
              <a:spcBef>
                <a:spcPts val="1600"/>
              </a:spcBef>
              <a:spcAft>
                <a:spcPts val="0"/>
              </a:spcAft>
              <a:buNone/>
              <a:defRPr>
                <a:solidFill>
                  <a:srgbClr val="053B5C"/>
                </a:solidFill>
              </a:defRPr>
            </a:lvl3pPr>
            <a:lvl4pPr lvl="3" algn="r" rtl="0">
              <a:spcBef>
                <a:spcPts val="1600"/>
              </a:spcBef>
              <a:spcAft>
                <a:spcPts val="0"/>
              </a:spcAft>
              <a:buNone/>
              <a:defRPr>
                <a:solidFill>
                  <a:srgbClr val="053B5C"/>
                </a:solidFill>
              </a:defRPr>
            </a:lvl4pPr>
            <a:lvl5pPr lvl="4" algn="r" rtl="0">
              <a:spcBef>
                <a:spcPts val="1600"/>
              </a:spcBef>
              <a:spcAft>
                <a:spcPts val="0"/>
              </a:spcAft>
              <a:buNone/>
              <a:defRPr>
                <a:solidFill>
                  <a:srgbClr val="053B5C"/>
                </a:solidFill>
              </a:defRPr>
            </a:lvl5pPr>
            <a:lvl6pPr lvl="5" algn="r" rtl="0">
              <a:spcBef>
                <a:spcPts val="1600"/>
              </a:spcBef>
              <a:spcAft>
                <a:spcPts val="0"/>
              </a:spcAft>
              <a:buNone/>
              <a:defRPr>
                <a:solidFill>
                  <a:srgbClr val="053B5C"/>
                </a:solidFill>
              </a:defRPr>
            </a:lvl6pPr>
            <a:lvl7pPr lvl="6" algn="r" rtl="0">
              <a:spcBef>
                <a:spcPts val="1600"/>
              </a:spcBef>
              <a:spcAft>
                <a:spcPts val="0"/>
              </a:spcAft>
              <a:buNone/>
              <a:defRPr>
                <a:solidFill>
                  <a:srgbClr val="053B5C"/>
                </a:solidFill>
              </a:defRPr>
            </a:lvl7pPr>
            <a:lvl8pPr lvl="7" algn="r" rtl="0">
              <a:spcBef>
                <a:spcPts val="1600"/>
              </a:spcBef>
              <a:spcAft>
                <a:spcPts val="0"/>
              </a:spcAft>
              <a:buNone/>
              <a:defRPr>
                <a:solidFill>
                  <a:srgbClr val="053B5C"/>
                </a:solidFill>
              </a:defRPr>
            </a:lvl8pPr>
            <a:lvl9pPr lvl="8" algn="r" rtl="0">
              <a:spcBef>
                <a:spcPts val="1600"/>
              </a:spcBef>
              <a:spcAft>
                <a:spcPts val="1600"/>
              </a:spcAft>
              <a:buNone/>
              <a:defRPr>
                <a:solidFill>
                  <a:srgbClr val="053B5C"/>
                </a:solidFill>
              </a:defRPr>
            </a:lvl9pPr>
          </a:lstStyle>
          <a:p>
            <a:endParaRPr/>
          </a:p>
        </p:txBody>
      </p:sp>
      <p:sp>
        <p:nvSpPr>
          <p:cNvPr id="159" name="Google Shape;159;p17"/>
          <p:cNvSpPr txBox="1">
            <a:spLocks noGrp="1"/>
          </p:cNvSpPr>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160" name="Google Shape;160;p17"/>
          <p:cNvSpPr txBox="1">
            <a:spLocks noGrp="1"/>
          </p:cNvSpPr>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161" name="Google Shape;161;p17"/>
          <p:cNvSpPr txBox="1">
            <a:spLocks noGrp="1"/>
          </p:cNvSpPr>
          <p:nvPr>
            <p:ph type="title" idx="5"/>
          </p:nvPr>
        </p:nvSpPr>
        <p:spPr>
          <a:xfrm>
            <a:off x="717513" y="3301352"/>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solidFill>
                  <a:srgbClr val="053B5C"/>
                </a:solidFill>
              </a:defRPr>
            </a:lvl1pPr>
            <a:lvl2pPr lvl="1" algn="r" rtl="0">
              <a:spcBef>
                <a:spcPts val="0"/>
              </a:spcBef>
              <a:spcAft>
                <a:spcPts val="0"/>
              </a:spcAft>
              <a:buNone/>
              <a:defRPr sz="1800">
                <a:solidFill>
                  <a:srgbClr val="053B5C"/>
                </a:solidFill>
              </a:defRPr>
            </a:lvl2pPr>
            <a:lvl3pPr lvl="2" algn="r" rtl="0">
              <a:spcBef>
                <a:spcPts val="0"/>
              </a:spcBef>
              <a:spcAft>
                <a:spcPts val="0"/>
              </a:spcAft>
              <a:buNone/>
              <a:defRPr sz="1800">
                <a:solidFill>
                  <a:srgbClr val="053B5C"/>
                </a:solidFill>
              </a:defRPr>
            </a:lvl3pPr>
            <a:lvl4pPr lvl="3" algn="r" rtl="0">
              <a:spcBef>
                <a:spcPts val="0"/>
              </a:spcBef>
              <a:spcAft>
                <a:spcPts val="0"/>
              </a:spcAft>
              <a:buNone/>
              <a:defRPr sz="1800">
                <a:solidFill>
                  <a:srgbClr val="053B5C"/>
                </a:solidFill>
              </a:defRPr>
            </a:lvl4pPr>
            <a:lvl5pPr lvl="4" algn="r" rtl="0">
              <a:spcBef>
                <a:spcPts val="0"/>
              </a:spcBef>
              <a:spcAft>
                <a:spcPts val="0"/>
              </a:spcAft>
              <a:buNone/>
              <a:defRPr sz="1800">
                <a:solidFill>
                  <a:srgbClr val="053B5C"/>
                </a:solidFill>
              </a:defRPr>
            </a:lvl5pPr>
            <a:lvl6pPr lvl="5" algn="r" rtl="0">
              <a:spcBef>
                <a:spcPts val="0"/>
              </a:spcBef>
              <a:spcAft>
                <a:spcPts val="0"/>
              </a:spcAft>
              <a:buNone/>
              <a:defRPr sz="1800">
                <a:solidFill>
                  <a:srgbClr val="053B5C"/>
                </a:solidFill>
              </a:defRPr>
            </a:lvl6pPr>
            <a:lvl7pPr lvl="6" algn="r" rtl="0">
              <a:spcBef>
                <a:spcPts val="0"/>
              </a:spcBef>
              <a:spcAft>
                <a:spcPts val="0"/>
              </a:spcAft>
              <a:buNone/>
              <a:defRPr sz="1800">
                <a:solidFill>
                  <a:srgbClr val="053B5C"/>
                </a:solidFill>
              </a:defRPr>
            </a:lvl7pPr>
            <a:lvl8pPr lvl="7" algn="r" rtl="0">
              <a:spcBef>
                <a:spcPts val="0"/>
              </a:spcBef>
              <a:spcAft>
                <a:spcPts val="0"/>
              </a:spcAft>
              <a:buNone/>
              <a:defRPr sz="1800">
                <a:solidFill>
                  <a:srgbClr val="053B5C"/>
                </a:solidFill>
              </a:defRPr>
            </a:lvl8pPr>
            <a:lvl9pPr lvl="8" algn="r" rtl="0">
              <a:spcBef>
                <a:spcPts val="0"/>
              </a:spcBef>
              <a:spcAft>
                <a:spcPts val="0"/>
              </a:spcAft>
              <a:buNone/>
              <a:defRPr sz="1800">
                <a:solidFill>
                  <a:srgbClr val="053B5C"/>
                </a:solidFill>
              </a:defRPr>
            </a:lvl9pPr>
          </a:lstStyle>
          <a:p>
            <a:endParaRPr/>
          </a:p>
        </p:txBody>
      </p:sp>
      <p:sp>
        <p:nvSpPr>
          <p:cNvPr id="162" name="Google Shape;162;p17"/>
          <p:cNvSpPr txBox="1">
            <a:spLocks noGrp="1"/>
          </p:cNvSpPr>
          <p:nvPr>
            <p:ph type="subTitle" idx="6"/>
          </p:nvPr>
        </p:nvSpPr>
        <p:spPr>
          <a:xfrm>
            <a:off x="717513" y="3704652"/>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053B5C"/>
                </a:solidFill>
              </a:defRPr>
            </a:lvl1pPr>
            <a:lvl2pPr lvl="1" algn="r" rtl="0">
              <a:spcBef>
                <a:spcPts val="1600"/>
              </a:spcBef>
              <a:spcAft>
                <a:spcPts val="0"/>
              </a:spcAft>
              <a:buNone/>
              <a:defRPr>
                <a:solidFill>
                  <a:srgbClr val="053B5C"/>
                </a:solidFill>
              </a:defRPr>
            </a:lvl2pPr>
            <a:lvl3pPr lvl="2" algn="r" rtl="0">
              <a:spcBef>
                <a:spcPts val="1600"/>
              </a:spcBef>
              <a:spcAft>
                <a:spcPts val="0"/>
              </a:spcAft>
              <a:buNone/>
              <a:defRPr>
                <a:solidFill>
                  <a:srgbClr val="053B5C"/>
                </a:solidFill>
              </a:defRPr>
            </a:lvl3pPr>
            <a:lvl4pPr lvl="3" algn="r" rtl="0">
              <a:spcBef>
                <a:spcPts val="1600"/>
              </a:spcBef>
              <a:spcAft>
                <a:spcPts val="0"/>
              </a:spcAft>
              <a:buNone/>
              <a:defRPr>
                <a:solidFill>
                  <a:srgbClr val="053B5C"/>
                </a:solidFill>
              </a:defRPr>
            </a:lvl4pPr>
            <a:lvl5pPr lvl="4" algn="r" rtl="0">
              <a:spcBef>
                <a:spcPts val="1600"/>
              </a:spcBef>
              <a:spcAft>
                <a:spcPts val="0"/>
              </a:spcAft>
              <a:buNone/>
              <a:defRPr>
                <a:solidFill>
                  <a:srgbClr val="053B5C"/>
                </a:solidFill>
              </a:defRPr>
            </a:lvl5pPr>
            <a:lvl6pPr lvl="5" algn="r" rtl="0">
              <a:spcBef>
                <a:spcPts val="1600"/>
              </a:spcBef>
              <a:spcAft>
                <a:spcPts val="0"/>
              </a:spcAft>
              <a:buNone/>
              <a:defRPr>
                <a:solidFill>
                  <a:srgbClr val="053B5C"/>
                </a:solidFill>
              </a:defRPr>
            </a:lvl6pPr>
            <a:lvl7pPr lvl="6" algn="r" rtl="0">
              <a:spcBef>
                <a:spcPts val="1600"/>
              </a:spcBef>
              <a:spcAft>
                <a:spcPts val="0"/>
              </a:spcAft>
              <a:buNone/>
              <a:defRPr>
                <a:solidFill>
                  <a:srgbClr val="053B5C"/>
                </a:solidFill>
              </a:defRPr>
            </a:lvl7pPr>
            <a:lvl8pPr lvl="7" algn="r" rtl="0">
              <a:spcBef>
                <a:spcPts val="1600"/>
              </a:spcBef>
              <a:spcAft>
                <a:spcPts val="0"/>
              </a:spcAft>
              <a:buNone/>
              <a:defRPr>
                <a:solidFill>
                  <a:srgbClr val="053B5C"/>
                </a:solidFill>
              </a:defRPr>
            </a:lvl8pPr>
            <a:lvl9pPr lvl="8" algn="r" rtl="0">
              <a:spcBef>
                <a:spcPts val="1600"/>
              </a:spcBef>
              <a:spcAft>
                <a:spcPts val="1600"/>
              </a:spcAft>
              <a:buNone/>
              <a:defRPr>
                <a:solidFill>
                  <a:srgbClr val="053B5C"/>
                </a:solidFill>
              </a:defRPr>
            </a:lvl9pPr>
          </a:lstStyle>
          <a:p>
            <a:endParaRPr/>
          </a:p>
        </p:txBody>
      </p:sp>
      <p:sp>
        <p:nvSpPr>
          <p:cNvPr id="163" name="Google Shape;163;p17"/>
          <p:cNvSpPr txBox="1">
            <a:spLocks noGrp="1"/>
          </p:cNvSpPr>
          <p:nvPr>
            <p:ph type="title" idx="7"/>
          </p:nvPr>
        </p:nvSpPr>
        <p:spPr>
          <a:xfrm>
            <a:off x="6441667" y="3301352"/>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164" name="Google Shape;164;p17"/>
          <p:cNvSpPr txBox="1">
            <a:spLocks noGrp="1"/>
          </p:cNvSpPr>
          <p:nvPr>
            <p:ph type="subTitle" idx="8"/>
          </p:nvPr>
        </p:nvSpPr>
        <p:spPr>
          <a:xfrm>
            <a:off x="6441667" y="3704652"/>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grpSp>
        <p:nvGrpSpPr>
          <p:cNvPr id="165" name="Google Shape;165;p17"/>
          <p:cNvGrpSpPr/>
          <p:nvPr/>
        </p:nvGrpSpPr>
        <p:grpSpPr>
          <a:xfrm>
            <a:off x="7676452" y="-6"/>
            <a:ext cx="1430732" cy="1059983"/>
            <a:chOff x="7676452" y="-6"/>
            <a:chExt cx="1430732" cy="1059983"/>
          </a:xfrm>
        </p:grpSpPr>
        <p:grpSp>
          <p:nvGrpSpPr>
            <p:cNvPr id="166" name="Google Shape;166;p17"/>
            <p:cNvGrpSpPr/>
            <p:nvPr/>
          </p:nvGrpSpPr>
          <p:grpSpPr>
            <a:xfrm rot="10690018">
              <a:off x="7690194" y="79769"/>
              <a:ext cx="1152535" cy="877616"/>
              <a:chOff x="3077675" y="6690087"/>
              <a:chExt cx="2525088" cy="1922768"/>
            </a:xfrm>
          </p:grpSpPr>
          <p:sp>
            <p:nvSpPr>
              <p:cNvPr id="167" name="Google Shape;167;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7"/>
            <p:cNvGrpSpPr/>
            <p:nvPr/>
          </p:nvGrpSpPr>
          <p:grpSpPr>
            <a:xfrm rot="8905895">
              <a:off x="8402486" y="210113"/>
              <a:ext cx="491590" cy="778812"/>
              <a:chOff x="-1904298" y="1056455"/>
              <a:chExt cx="581725" cy="921611"/>
            </a:xfrm>
          </p:grpSpPr>
          <p:sp>
            <p:nvSpPr>
              <p:cNvPr id="172" name="Google Shape;172;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8881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1">
  <p:cSld name="Only Title 1">
    <p:bg>
      <p:bgPr>
        <a:solidFill>
          <a:schemeClr val="dk2"/>
        </a:solidFill>
        <a:effectLst/>
      </p:bgPr>
    </p:bg>
    <p:spTree>
      <p:nvGrpSpPr>
        <p:cNvPr id="1" name="Shape 227"/>
        <p:cNvGrpSpPr/>
        <p:nvPr/>
      </p:nvGrpSpPr>
      <p:grpSpPr>
        <a:xfrm>
          <a:off x="0" y="0"/>
          <a:ext cx="0" cy="0"/>
          <a:chOff x="0" y="0"/>
          <a:chExt cx="0" cy="0"/>
        </a:xfrm>
      </p:grpSpPr>
      <p:sp>
        <p:nvSpPr>
          <p:cNvPr id="228" name="Google Shape;228;p22"/>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29" name="Google Shape;229;p22"/>
          <p:cNvGrpSpPr/>
          <p:nvPr/>
        </p:nvGrpSpPr>
        <p:grpSpPr>
          <a:xfrm>
            <a:off x="5496559" y="4259725"/>
            <a:ext cx="3647441" cy="883785"/>
            <a:chOff x="5496559" y="4280025"/>
            <a:chExt cx="3647441" cy="883785"/>
          </a:xfrm>
        </p:grpSpPr>
        <p:sp>
          <p:nvSpPr>
            <p:cNvPr id="230" name="Google Shape;230;p22"/>
            <p:cNvSpPr/>
            <p:nvPr/>
          </p:nvSpPr>
          <p:spPr>
            <a:xfrm flipH="1">
              <a:off x="7110116" y="4280025"/>
              <a:ext cx="2033884" cy="88378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496559" y="4663290"/>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8640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3">
  <p:cSld name="Only Title 3">
    <p:spTree>
      <p:nvGrpSpPr>
        <p:cNvPr id="1" name="Shape 290"/>
        <p:cNvGrpSpPr/>
        <p:nvPr/>
      </p:nvGrpSpPr>
      <p:grpSpPr>
        <a:xfrm>
          <a:off x="0" y="0"/>
          <a:ext cx="0" cy="0"/>
          <a:chOff x="0" y="0"/>
          <a:chExt cx="0" cy="0"/>
        </a:xfrm>
      </p:grpSpPr>
      <p:sp>
        <p:nvSpPr>
          <p:cNvPr id="291" name="Google Shape;291;p26"/>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92" name="Google Shape;292;p26"/>
          <p:cNvGrpSpPr/>
          <p:nvPr/>
        </p:nvGrpSpPr>
        <p:grpSpPr>
          <a:xfrm rot="-3108865">
            <a:off x="377868" y="4286613"/>
            <a:ext cx="448943" cy="711247"/>
            <a:chOff x="-1904298" y="1056455"/>
            <a:chExt cx="581725" cy="921611"/>
          </a:xfrm>
        </p:grpSpPr>
        <p:sp>
          <p:nvSpPr>
            <p:cNvPr id="293" name="Google Shape;293;p2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6"/>
          <p:cNvGrpSpPr/>
          <p:nvPr/>
        </p:nvGrpSpPr>
        <p:grpSpPr>
          <a:xfrm rot="-2014239">
            <a:off x="604038" y="4210956"/>
            <a:ext cx="687216" cy="635164"/>
            <a:chOff x="-1855532" y="1600966"/>
            <a:chExt cx="890361" cy="822923"/>
          </a:xfrm>
        </p:grpSpPr>
        <p:sp>
          <p:nvSpPr>
            <p:cNvPr id="296" name="Google Shape;296;p2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703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7529" y="1686425"/>
            <a:ext cx="45843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53B5C"/>
              </a:buClr>
              <a:buSzPts val="6000"/>
              <a:buNone/>
              <a:defRPr sz="6000">
                <a:solidFill>
                  <a:srgbClr val="053B5C"/>
                </a:solidFill>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a:endParaRPr/>
          </a:p>
        </p:txBody>
      </p:sp>
      <p:sp>
        <p:nvSpPr>
          <p:cNvPr id="12" name="Google Shape;12;p2"/>
          <p:cNvSpPr txBox="1">
            <a:spLocks noGrp="1"/>
          </p:cNvSpPr>
          <p:nvPr>
            <p:ph type="subTitle" idx="1"/>
          </p:nvPr>
        </p:nvSpPr>
        <p:spPr>
          <a:xfrm>
            <a:off x="686814" y="3304725"/>
            <a:ext cx="40746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53B5C"/>
              </a:buClr>
              <a:buSzPts val="1700"/>
              <a:buNone/>
              <a:defRPr sz="1600">
                <a:solidFill>
                  <a:srgbClr val="053B5C"/>
                </a:solidFill>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a:endParaRPr/>
          </a:p>
        </p:txBody>
      </p:sp>
    </p:spTree>
    <p:extLst>
      <p:ext uri="{BB962C8B-B14F-4D97-AF65-F5344CB8AC3E}">
        <p14:creationId xmlns:p14="http://schemas.microsoft.com/office/powerpoint/2010/main" val="2635338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89925" y="2573725"/>
            <a:ext cx="22884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title" idx="2" hasCustomPrompt="1"/>
          </p:nvPr>
        </p:nvSpPr>
        <p:spPr>
          <a:xfrm>
            <a:off x="1489925" y="1220113"/>
            <a:ext cx="1132200" cy="13689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a:spLocks noGrp="1"/>
          </p:cNvSpPr>
          <p:nvPr>
            <p:ph type="subTitle" idx="1"/>
          </p:nvPr>
        </p:nvSpPr>
        <p:spPr>
          <a:xfrm>
            <a:off x="1489925" y="3205500"/>
            <a:ext cx="2452200" cy="6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Tree>
    <p:extLst>
      <p:ext uri="{BB962C8B-B14F-4D97-AF65-F5344CB8AC3E}">
        <p14:creationId xmlns:p14="http://schemas.microsoft.com/office/powerpoint/2010/main" val="363533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 name="Google Shape;19;p4"/>
          <p:cNvSpPr txBox="1">
            <a:spLocks noGrp="1"/>
          </p:cNvSpPr>
          <p:nvPr>
            <p:ph type="body" idx="1"/>
          </p:nvPr>
        </p:nvSpPr>
        <p:spPr>
          <a:xfrm>
            <a:off x="717525" y="1273654"/>
            <a:ext cx="7709100" cy="3121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
        <p:nvSpPr>
          <p:cNvPr id="20" name="Google Shape;20;p4"/>
          <p:cNvSpPr/>
          <p:nvPr/>
        </p:nvSpPr>
        <p:spPr>
          <a:xfrm>
            <a:off x="6477575" y="-399350"/>
            <a:ext cx="3025272" cy="2584568"/>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576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p:nvPr/>
        </p:nvSpPr>
        <p:spPr>
          <a:xfrm>
            <a:off x="75" y="2753774"/>
            <a:ext cx="9143830" cy="2389672"/>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1128233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189379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7"/>
          <p:cNvSpPr txBox="1">
            <a:spLocks noGrp="1"/>
          </p:cNvSpPr>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solidFill>
                  <a:srgbClr val="053B5C"/>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8" name="Google Shape;48;p7"/>
          <p:cNvSpPr txBox="1">
            <a:spLocks noGrp="1"/>
          </p:cNvSpPr>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053B5C"/>
                </a:solidFill>
              </a:defRPr>
            </a:lvl1pPr>
            <a:lvl2pPr lvl="1" algn="ctr" rtl="0">
              <a:spcBef>
                <a:spcPts val="1600"/>
              </a:spcBef>
              <a:spcAft>
                <a:spcPts val="0"/>
              </a:spcAft>
              <a:buNone/>
              <a:defRPr sz="1400">
                <a:solidFill>
                  <a:srgbClr val="053B5C"/>
                </a:solidFill>
              </a:defRPr>
            </a:lvl2pPr>
            <a:lvl3pPr lvl="2" algn="ctr" rtl="0">
              <a:spcBef>
                <a:spcPts val="1600"/>
              </a:spcBef>
              <a:spcAft>
                <a:spcPts val="0"/>
              </a:spcAft>
              <a:buNone/>
              <a:defRPr sz="1400">
                <a:solidFill>
                  <a:srgbClr val="053B5C"/>
                </a:solidFill>
              </a:defRPr>
            </a:lvl3pPr>
            <a:lvl4pPr lvl="3" algn="ctr" rtl="0">
              <a:spcBef>
                <a:spcPts val="1600"/>
              </a:spcBef>
              <a:spcAft>
                <a:spcPts val="0"/>
              </a:spcAft>
              <a:buNone/>
              <a:defRPr sz="1400">
                <a:solidFill>
                  <a:srgbClr val="053B5C"/>
                </a:solidFill>
              </a:defRPr>
            </a:lvl4pPr>
            <a:lvl5pPr lvl="4" algn="ctr" rtl="0">
              <a:spcBef>
                <a:spcPts val="1600"/>
              </a:spcBef>
              <a:spcAft>
                <a:spcPts val="0"/>
              </a:spcAft>
              <a:buNone/>
              <a:defRPr sz="1400">
                <a:solidFill>
                  <a:srgbClr val="053B5C"/>
                </a:solidFill>
              </a:defRPr>
            </a:lvl5pPr>
            <a:lvl6pPr lvl="5" algn="ctr" rtl="0">
              <a:spcBef>
                <a:spcPts val="1600"/>
              </a:spcBef>
              <a:spcAft>
                <a:spcPts val="0"/>
              </a:spcAft>
              <a:buNone/>
              <a:defRPr sz="1400">
                <a:solidFill>
                  <a:srgbClr val="053B5C"/>
                </a:solidFill>
              </a:defRPr>
            </a:lvl6pPr>
            <a:lvl7pPr lvl="6" algn="ctr" rtl="0">
              <a:spcBef>
                <a:spcPts val="1600"/>
              </a:spcBef>
              <a:spcAft>
                <a:spcPts val="0"/>
              </a:spcAft>
              <a:buNone/>
              <a:defRPr sz="1400">
                <a:solidFill>
                  <a:srgbClr val="053B5C"/>
                </a:solidFill>
              </a:defRPr>
            </a:lvl7pPr>
            <a:lvl8pPr lvl="7" algn="ctr" rtl="0">
              <a:spcBef>
                <a:spcPts val="1600"/>
              </a:spcBef>
              <a:spcAft>
                <a:spcPts val="0"/>
              </a:spcAft>
              <a:buNone/>
              <a:defRPr sz="1400">
                <a:solidFill>
                  <a:srgbClr val="053B5C"/>
                </a:solidFill>
              </a:defRPr>
            </a:lvl8pPr>
            <a:lvl9pPr lvl="8" algn="ctr" rtl="0">
              <a:spcBef>
                <a:spcPts val="1600"/>
              </a:spcBef>
              <a:spcAft>
                <a:spcPts val="1600"/>
              </a:spcAft>
              <a:buNone/>
              <a:defRPr sz="1400">
                <a:solidFill>
                  <a:srgbClr val="053B5C"/>
                </a:solidFill>
              </a:defRPr>
            </a:lvl9pPr>
          </a:lstStyle>
          <a:p>
            <a:endParaRPr/>
          </a:p>
        </p:txBody>
      </p:sp>
    </p:spTree>
    <p:extLst>
      <p:ext uri="{BB962C8B-B14F-4D97-AF65-F5344CB8AC3E}">
        <p14:creationId xmlns:p14="http://schemas.microsoft.com/office/powerpoint/2010/main" val="857797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773925" y="507470"/>
            <a:ext cx="4666800" cy="1431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850481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1"/>
        <p:cNvGrpSpPr/>
        <p:nvPr/>
      </p:nvGrpSpPr>
      <p:grpSpPr>
        <a:xfrm>
          <a:off x="0" y="0"/>
          <a:ext cx="0" cy="0"/>
          <a:chOff x="0" y="0"/>
          <a:chExt cx="0" cy="0"/>
        </a:xfrm>
      </p:grpSpPr>
      <p:sp>
        <p:nvSpPr>
          <p:cNvPr id="52" name="Google Shape;52;p9"/>
          <p:cNvSpPr txBox="1">
            <a:spLocks noGrp="1"/>
          </p:cNvSpPr>
          <p:nvPr>
            <p:ph type="subTitle" idx="1"/>
          </p:nvPr>
        </p:nvSpPr>
        <p:spPr>
          <a:xfrm>
            <a:off x="725694" y="2952300"/>
            <a:ext cx="2861400" cy="1132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53" name="Google Shape;53;p9"/>
          <p:cNvSpPr txBox="1">
            <a:spLocks noGrp="1"/>
          </p:cNvSpPr>
          <p:nvPr>
            <p:ph type="title"/>
          </p:nvPr>
        </p:nvSpPr>
        <p:spPr>
          <a:xfrm>
            <a:off x="694981" y="1715725"/>
            <a:ext cx="1952700" cy="693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400">
                <a:solidFill>
                  <a:srgbClr val="053B5C"/>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8811524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extLst>
      <p:ext uri="{BB962C8B-B14F-4D97-AF65-F5344CB8AC3E}">
        <p14:creationId xmlns:p14="http://schemas.microsoft.com/office/powerpoint/2010/main" val="1986697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6"/>
        <p:cNvGrpSpPr/>
        <p:nvPr/>
      </p:nvGrpSpPr>
      <p:grpSpPr>
        <a:xfrm>
          <a:off x="0" y="0"/>
          <a:ext cx="0" cy="0"/>
          <a:chOff x="0" y="0"/>
          <a:chExt cx="0" cy="0"/>
        </a:xfrm>
      </p:grpSpPr>
      <p:sp>
        <p:nvSpPr>
          <p:cNvPr id="57" name="Google Shape;5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 name="Google Shape;72;p11"/>
          <p:cNvSpPr/>
          <p:nvPr/>
        </p:nvSpPr>
        <p:spPr>
          <a:xfrm>
            <a:off x="13530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flipH="1">
            <a:off x="3838"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flipH="1">
            <a:off x="7315803"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txBox="1">
            <a:spLocks noGrp="1"/>
          </p:cNvSpPr>
          <p:nvPr>
            <p:ph type="title"/>
          </p:nvPr>
        </p:nvSpPr>
        <p:spPr>
          <a:xfrm>
            <a:off x="1891075" y="2571750"/>
            <a:ext cx="5361900" cy="65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a:solidFill>
                  <a:srgbClr val="053B5C"/>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7" name="Google Shape;77;p11"/>
          <p:cNvSpPr txBox="1">
            <a:spLocks noGrp="1"/>
          </p:cNvSpPr>
          <p:nvPr>
            <p:ph type="title" idx="2" hasCustomPrompt="1"/>
          </p:nvPr>
        </p:nvSpPr>
        <p:spPr>
          <a:xfrm>
            <a:off x="1891075" y="1639950"/>
            <a:ext cx="5361900" cy="10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rgbClr val="053B5C"/>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1"/>
          <p:cNvSpPr txBox="1">
            <a:spLocks noGrp="1"/>
          </p:cNvSpPr>
          <p:nvPr>
            <p:ph type="subTitle" idx="1"/>
          </p:nvPr>
        </p:nvSpPr>
        <p:spPr>
          <a:xfrm>
            <a:off x="1891050" y="3081750"/>
            <a:ext cx="5361900" cy="42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Tree>
    <p:extLst>
      <p:ext uri="{BB962C8B-B14F-4D97-AF65-F5344CB8AC3E}">
        <p14:creationId xmlns:p14="http://schemas.microsoft.com/office/powerpoint/2010/main" val="2488667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extLst>
      <p:ext uri="{BB962C8B-B14F-4D97-AF65-F5344CB8AC3E}">
        <p14:creationId xmlns:p14="http://schemas.microsoft.com/office/powerpoint/2010/main" val="4851661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2"/>
        </a:solidFill>
        <a:effectLst/>
      </p:bgPr>
    </p:bg>
    <p:spTree>
      <p:nvGrpSpPr>
        <p:cNvPr id="1"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a:spLocks noGrp="1"/>
          </p:cNvSpPr>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1" name="Google Shape;101;p13"/>
          <p:cNvSpPr txBox="1">
            <a:spLocks noGrp="1"/>
          </p:cNvSpPr>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03" name="Google Shape;103;p13"/>
          <p:cNvSpPr txBox="1">
            <a:spLocks noGrp="1"/>
          </p:cNvSpPr>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4" name="Google Shape;104;p13"/>
          <p:cNvSpPr txBox="1">
            <a:spLocks noGrp="1"/>
          </p:cNvSpPr>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06" name="Google Shape;106;p13"/>
          <p:cNvSpPr txBox="1">
            <a:spLocks noGrp="1"/>
          </p:cNvSpPr>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7" name="Google Shape;107;p13"/>
          <p:cNvSpPr txBox="1">
            <a:spLocks noGrp="1"/>
          </p:cNvSpPr>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a:spLocks noGrp="1"/>
          </p:cNvSpPr>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09" name="Google Shape;109;p13"/>
          <p:cNvSpPr txBox="1">
            <a:spLocks noGrp="1"/>
          </p:cNvSpPr>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10" name="Google Shape;110;p13"/>
          <p:cNvSpPr txBox="1">
            <a:spLocks noGrp="1"/>
          </p:cNvSpPr>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a:spLocks noGrp="1"/>
          </p:cNvSpPr>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Tree>
    <p:extLst>
      <p:ext uri="{BB962C8B-B14F-4D97-AF65-F5344CB8AC3E}">
        <p14:creationId xmlns:p14="http://schemas.microsoft.com/office/powerpoint/2010/main" val="30840548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717525" y="1535950"/>
            <a:ext cx="3163200" cy="207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2495674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Title 1">
  <p:cSld name="Big Title 1">
    <p:bg>
      <p:bgPr>
        <a:solidFill>
          <a:schemeClr val="dk2"/>
        </a:solidFill>
        <a:effectLst/>
      </p:bgPr>
    </p:bg>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717525" y="1610450"/>
            <a:ext cx="3316800" cy="143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grpSp>
        <p:nvGrpSpPr>
          <p:cNvPr id="116" name="Google Shape;116;p15"/>
          <p:cNvGrpSpPr/>
          <p:nvPr/>
        </p:nvGrpSpPr>
        <p:grpSpPr>
          <a:xfrm>
            <a:off x="440413" y="3605057"/>
            <a:ext cx="3748961" cy="1754140"/>
            <a:chOff x="440413" y="3605057"/>
            <a:chExt cx="3748961" cy="1754140"/>
          </a:xfrm>
        </p:grpSpPr>
        <p:sp>
          <p:nvSpPr>
            <p:cNvPr id="117" name="Google Shape;117;p15"/>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5"/>
            <p:cNvGrpSpPr/>
            <p:nvPr/>
          </p:nvGrpSpPr>
          <p:grpSpPr>
            <a:xfrm rot="1398551" flipH="1">
              <a:off x="1087893" y="3855029"/>
              <a:ext cx="1522160" cy="1254196"/>
              <a:chOff x="698956" y="6526827"/>
              <a:chExt cx="1522132" cy="1254173"/>
            </a:xfrm>
          </p:grpSpPr>
          <p:grpSp>
            <p:nvGrpSpPr>
              <p:cNvPr id="120" name="Google Shape;120;p15"/>
              <p:cNvGrpSpPr/>
              <p:nvPr/>
            </p:nvGrpSpPr>
            <p:grpSpPr>
              <a:xfrm>
                <a:off x="970014" y="6599642"/>
                <a:ext cx="1251074" cy="1089966"/>
                <a:chOff x="2227541" y="6011760"/>
                <a:chExt cx="2864180" cy="2495343"/>
              </a:xfrm>
            </p:grpSpPr>
            <p:sp>
              <p:nvSpPr>
                <p:cNvPr id="121" name="Google Shape;121;p1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5"/>
                <p:cNvGrpSpPr/>
                <p:nvPr/>
              </p:nvGrpSpPr>
              <p:grpSpPr>
                <a:xfrm>
                  <a:off x="2227541" y="6635267"/>
                  <a:ext cx="2250382" cy="1871835"/>
                  <a:chOff x="2227541" y="6635267"/>
                  <a:chExt cx="2250382" cy="1871835"/>
                </a:xfrm>
              </p:grpSpPr>
              <p:sp>
                <p:nvSpPr>
                  <p:cNvPr id="123" name="Google Shape;123;p1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oogle Shape;126;p15"/>
              <p:cNvGrpSpPr/>
              <p:nvPr/>
            </p:nvGrpSpPr>
            <p:grpSpPr>
              <a:xfrm>
                <a:off x="698956" y="6526827"/>
                <a:ext cx="761443" cy="1254173"/>
                <a:chOff x="1668617" y="5683195"/>
                <a:chExt cx="1743230" cy="2871275"/>
              </a:xfrm>
            </p:grpSpPr>
            <p:sp>
              <p:nvSpPr>
                <p:cNvPr id="127" name="Google Shape;127;p1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5"/>
                <p:cNvGrpSpPr/>
                <p:nvPr/>
              </p:nvGrpSpPr>
              <p:grpSpPr>
                <a:xfrm>
                  <a:off x="2252110" y="6027996"/>
                  <a:ext cx="1159737" cy="2526474"/>
                  <a:chOff x="2252110" y="6027996"/>
                  <a:chExt cx="1159737" cy="2526474"/>
                </a:xfrm>
              </p:grpSpPr>
              <p:sp>
                <p:nvSpPr>
                  <p:cNvPr id="129" name="Google Shape;129;p1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15"/>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718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7"/>
          <p:cNvSpPr txBox="1">
            <a:spLocks noGrp="1"/>
          </p:cNvSpPr>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solidFill>
                  <a:srgbClr val="053B5C"/>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8" name="Google Shape;48;p7"/>
          <p:cNvSpPr txBox="1">
            <a:spLocks noGrp="1"/>
          </p:cNvSpPr>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053B5C"/>
                </a:solidFill>
              </a:defRPr>
            </a:lvl1pPr>
            <a:lvl2pPr lvl="1" algn="ctr" rtl="0">
              <a:spcBef>
                <a:spcPts val="1600"/>
              </a:spcBef>
              <a:spcAft>
                <a:spcPts val="0"/>
              </a:spcAft>
              <a:buNone/>
              <a:defRPr sz="1400">
                <a:solidFill>
                  <a:srgbClr val="053B5C"/>
                </a:solidFill>
              </a:defRPr>
            </a:lvl2pPr>
            <a:lvl3pPr lvl="2" algn="ctr" rtl="0">
              <a:spcBef>
                <a:spcPts val="1600"/>
              </a:spcBef>
              <a:spcAft>
                <a:spcPts val="0"/>
              </a:spcAft>
              <a:buNone/>
              <a:defRPr sz="1400">
                <a:solidFill>
                  <a:srgbClr val="053B5C"/>
                </a:solidFill>
              </a:defRPr>
            </a:lvl3pPr>
            <a:lvl4pPr lvl="3" algn="ctr" rtl="0">
              <a:spcBef>
                <a:spcPts val="1600"/>
              </a:spcBef>
              <a:spcAft>
                <a:spcPts val="0"/>
              </a:spcAft>
              <a:buNone/>
              <a:defRPr sz="1400">
                <a:solidFill>
                  <a:srgbClr val="053B5C"/>
                </a:solidFill>
              </a:defRPr>
            </a:lvl4pPr>
            <a:lvl5pPr lvl="4" algn="ctr" rtl="0">
              <a:spcBef>
                <a:spcPts val="1600"/>
              </a:spcBef>
              <a:spcAft>
                <a:spcPts val="0"/>
              </a:spcAft>
              <a:buNone/>
              <a:defRPr sz="1400">
                <a:solidFill>
                  <a:srgbClr val="053B5C"/>
                </a:solidFill>
              </a:defRPr>
            </a:lvl5pPr>
            <a:lvl6pPr lvl="5" algn="ctr" rtl="0">
              <a:spcBef>
                <a:spcPts val="1600"/>
              </a:spcBef>
              <a:spcAft>
                <a:spcPts val="0"/>
              </a:spcAft>
              <a:buNone/>
              <a:defRPr sz="1400">
                <a:solidFill>
                  <a:srgbClr val="053B5C"/>
                </a:solidFill>
              </a:defRPr>
            </a:lvl6pPr>
            <a:lvl7pPr lvl="6" algn="ctr" rtl="0">
              <a:spcBef>
                <a:spcPts val="1600"/>
              </a:spcBef>
              <a:spcAft>
                <a:spcPts val="0"/>
              </a:spcAft>
              <a:buNone/>
              <a:defRPr sz="1400">
                <a:solidFill>
                  <a:srgbClr val="053B5C"/>
                </a:solidFill>
              </a:defRPr>
            </a:lvl7pPr>
            <a:lvl8pPr lvl="7" algn="ctr" rtl="0">
              <a:spcBef>
                <a:spcPts val="1600"/>
              </a:spcBef>
              <a:spcAft>
                <a:spcPts val="0"/>
              </a:spcAft>
              <a:buNone/>
              <a:defRPr sz="1400">
                <a:solidFill>
                  <a:srgbClr val="053B5C"/>
                </a:solidFill>
              </a:defRPr>
            </a:lvl8pPr>
            <a:lvl9pPr lvl="8" algn="ctr" rtl="0">
              <a:spcBef>
                <a:spcPts val="1600"/>
              </a:spcBef>
              <a:spcAft>
                <a:spcPts val="1600"/>
              </a:spcAft>
              <a:buNone/>
              <a:defRPr sz="1400">
                <a:solidFill>
                  <a:srgbClr val="053B5C"/>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Columns">
  <p:cSld name="Four Columns">
    <p:spTree>
      <p:nvGrpSpPr>
        <p:cNvPr id="1" name="Shape 134"/>
        <p:cNvGrpSpPr/>
        <p:nvPr/>
      </p:nvGrpSpPr>
      <p:grpSpPr>
        <a:xfrm>
          <a:off x="0" y="0"/>
          <a:ext cx="0" cy="0"/>
          <a:chOff x="0" y="0"/>
          <a:chExt cx="0" cy="0"/>
        </a:xfrm>
      </p:grpSpPr>
      <p:grpSp>
        <p:nvGrpSpPr>
          <p:cNvPr id="135" name="Google Shape;135;p16"/>
          <p:cNvGrpSpPr/>
          <p:nvPr/>
        </p:nvGrpSpPr>
        <p:grpSpPr>
          <a:xfrm rot="244921">
            <a:off x="647179" y="3832742"/>
            <a:ext cx="1145761" cy="872458"/>
            <a:chOff x="3077675" y="6690087"/>
            <a:chExt cx="2525088" cy="1922768"/>
          </a:xfrm>
        </p:grpSpPr>
        <p:sp>
          <p:nvSpPr>
            <p:cNvPr id="136" name="Google Shape;136;p16"/>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rot="-1537546">
            <a:off x="604994" y="3763987"/>
            <a:ext cx="488794" cy="774382"/>
            <a:chOff x="-1904298" y="1056455"/>
            <a:chExt cx="581725" cy="921611"/>
          </a:xfrm>
        </p:grpSpPr>
        <p:sp>
          <p:nvSpPr>
            <p:cNvPr id="141" name="Google Shape;141;p1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6"/>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053B5C"/>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7" name="Google Shape;147;p16"/>
          <p:cNvSpPr txBox="1">
            <a:spLocks noGrp="1"/>
          </p:cNvSpPr>
          <p:nvPr>
            <p:ph type="subTitle" idx="1"/>
          </p:nvPr>
        </p:nvSpPr>
        <p:spPr>
          <a:xfrm>
            <a:off x="15286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48" name="Google Shape;148;p16"/>
          <p:cNvSpPr txBox="1">
            <a:spLocks noGrp="1"/>
          </p:cNvSpPr>
          <p:nvPr>
            <p:ph type="subTitle" idx="2"/>
          </p:nvPr>
        </p:nvSpPr>
        <p:spPr>
          <a:xfrm>
            <a:off x="50080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49" name="Google Shape;149;p16"/>
          <p:cNvSpPr txBox="1">
            <a:spLocks noGrp="1"/>
          </p:cNvSpPr>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150" name="Google Shape;150;p16"/>
          <p:cNvSpPr txBox="1">
            <a:spLocks noGrp="1"/>
          </p:cNvSpPr>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51" name="Google Shape;151;p16"/>
          <p:cNvSpPr txBox="1">
            <a:spLocks noGrp="1"/>
          </p:cNvSpPr>
          <p:nvPr>
            <p:ph type="title" idx="5"/>
          </p:nvPr>
        </p:nvSpPr>
        <p:spPr>
          <a:xfrm>
            <a:off x="15286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152" name="Google Shape;152;p16"/>
          <p:cNvSpPr txBox="1">
            <a:spLocks noGrp="1"/>
          </p:cNvSpPr>
          <p:nvPr>
            <p:ph type="title" idx="6"/>
          </p:nvPr>
        </p:nvSpPr>
        <p:spPr>
          <a:xfrm>
            <a:off x="50080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153" name="Google Shape;153;p16"/>
          <p:cNvSpPr txBox="1">
            <a:spLocks noGrp="1"/>
          </p:cNvSpPr>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54" name="Google Shape;154;p16"/>
          <p:cNvSpPr txBox="1">
            <a:spLocks noGrp="1"/>
          </p:cNvSpPr>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Tree>
    <p:extLst>
      <p:ext uri="{BB962C8B-B14F-4D97-AF65-F5344CB8AC3E}">
        <p14:creationId xmlns:p14="http://schemas.microsoft.com/office/powerpoint/2010/main" val="2259371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Columns 1">
  <p:cSld name="Four Columns 1">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 name="Google Shape;157;p17"/>
          <p:cNvSpPr txBox="1">
            <a:spLocks noGrp="1"/>
          </p:cNvSpPr>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solidFill>
                  <a:srgbClr val="053B5C"/>
                </a:solidFill>
              </a:defRPr>
            </a:lvl1pPr>
            <a:lvl2pPr lvl="1" algn="r" rtl="0">
              <a:spcBef>
                <a:spcPts val="0"/>
              </a:spcBef>
              <a:spcAft>
                <a:spcPts val="0"/>
              </a:spcAft>
              <a:buNone/>
              <a:defRPr sz="1800">
                <a:solidFill>
                  <a:srgbClr val="053B5C"/>
                </a:solidFill>
              </a:defRPr>
            </a:lvl2pPr>
            <a:lvl3pPr lvl="2" algn="r" rtl="0">
              <a:spcBef>
                <a:spcPts val="0"/>
              </a:spcBef>
              <a:spcAft>
                <a:spcPts val="0"/>
              </a:spcAft>
              <a:buNone/>
              <a:defRPr sz="1800">
                <a:solidFill>
                  <a:srgbClr val="053B5C"/>
                </a:solidFill>
              </a:defRPr>
            </a:lvl3pPr>
            <a:lvl4pPr lvl="3" algn="r" rtl="0">
              <a:spcBef>
                <a:spcPts val="0"/>
              </a:spcBef>
              <a:spcAft>
                <a:spcPts val="0"/>
              </a:spcAft>
              <a:buNone/>
              <a:defRPr sz="1800">
                <a:solidFill>
                  <a:srgbClr val="053B5C"/>
                </a:solidFill>
              </a:defRPr>
            </a:lvl4pPr>
            <a:lvl5pPr lvl="4" algn="r" rtl="0">
              <a:spcBef>
                <a:spcPts val="0"/>
              </a:spcBef>
              <a:spcAft>
                <a:spcPts val="0"/>
              </a:spcAft>
              <a:buNone/>
              <a:defRPr sz="1800">
                <a:solidFill>
                  <a:srgbClr val="053B5C"/>
                </a:solidFill>
              </a:defRPr>
            </a:lvl5pPr>
            <a:lvl6pPr lvl="5" algn="r" rtl="0">
              <a:spcBef>
                <a:spcPts val="0"/>
              </a:spcBef>
              <a:spcAft>
                <a:spcPts val="0"/>
              </a:spcAft>
              <a:buNone/>
              <a:defRPr sz="1800">
                <a:solidFill>
                  <a:srgbClr val="053B5C"/>
                </a:solidFill>
              </a:defRPr>
            </a:lvl6pPr>
            <a:lvl7pPr lvl="6" algn="r" rtl="0">
              <a:spcBef>
                <a:spcPts val="0"/>
              </a:spcBef>
              <a:spcAft>
                <a:spcPts val="0"/>
              </a:spcAft>
              <a:buNone/>
              <a:defRPr sz="1800">
                <a:solidFill>
                  <a:srgbClr val="053B5C"/>
                </a:solidFill>
              </a:defRPr>
            </a:lvl7pPr>
            <a:lvl8pPr lvl="7" algn="r" rtl="0">
              <a:spcBef>
                <a:spcPts val="0"/>
              </a:spcBef>
              <a:spcAft>
                <a:spcPts val="0"/>
              </a:spcAft>
              <a:buNone/>
              <a:defRPr sz="1800">
                <a:solidFill>
                  <a:srgbClr val="053B5C"/>
                </a:solidFill>
              </a:defRPr>
            </a:lvl8pPr>
            <a:lvl9pPr lvl="8" algn="r" rtl="0">
              <a:spcBef>
                <a:spcPts val="0"/>
              </a:spcBef>
              <a:spcAft>
                <a:spcPts val="0"/>
              </a:spcAft>
              <a:buNone/>
              <a:defRPr sz="1800">
                <a:solidFill>
                  <a:srgbClr val="053B5C"/>
                </a:solidFill>
              </a:defRPr>
            </a:lvl9pPr>
          </a:lstStyle>
          <a:p>
            <a:endParaRPr/>
          </a:p>
        </p:txBody>
      </p:sp>
      <p:sp>
        <p:nvSpPr>
          <p:cNvPr id="158" name="Google Shape;158;p17"/>
          <p:cNvSpPr txBox="1">
            <a:spLocks noGrp="1"/>
          </p:cNvSpPr>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053B5C"/>
                </a:solidFill>
              </a:defRPr>
            </a:lvl1pPr>
            <a:lvl2pPr lvl="1" algn="r" rtl="0">
              <a:spcBef>
                <a:spcPts val="1600"/>
              </a:spcBef>
              <a:spcAft>
                <a:spcPts val="0"/>
              </a:spcAft>
              <a:buNone/>
              <a:defRPr>
                <a:solidFill>
                  <a:srgbClr val="053B5C"/>
                </a:solidFill>
              </a:defRPr>
            </a:lvl2pPr>
            <a:lvl3pPr lvl="2" algn="r" rtl="0">
              <a:spcBef>
                <a:spcPts val="1600"/>
              </a:spcBef>
              <a:spcAft>
                <a:spcPts val="0"/>
              </a:spcAft>
              <a:buNone/>
              <a:defRPr>
                <a:solidFill>
                  <a:srgbClr val="053B5C"/>
                </a:solidFill>
              </a:defRPr>
            </a:lvl3pPr>
            <a:lvl4pPr lvl="3" algn="r" rtl="0">
              <a:spcBef>
                <a:spcPts val="1600"/>
              </a:spcBef>
              <a:spcAft>
                <a:spcPts val="0"/>
              </a:spcAft>
              <a:buNone/>
              <a:defRPr>
                <a:solidFill>
                  <a:srgbClr val="053B5C"/>
                </a:solidFill>
              </a:defRPr>
            </a:lvl4pPr>
            <a:lvl5pPr lvl="4" algn="r" rtl="0">
              <a:spcBef>
                <a:spcPts val="1600"/>
              </a:spcBef>
              <a:spcAft>
                <a:spcPts val="0"/>
              </a:spcAft>
              <a:buNone/>
              <a:defRPr>
                <a:solidFill>
                  <a:srgbClr val="053B5C"/>
                </a:solidFill>
              </a:defRPr>
            </a:lvl5pPr>
            <a:lvl6pPr lvl="5" algn="r" rtl="0">
              <a:spcBef>
                <a:spcPts val="1600"/>
              </a:spcBef>
              <a:spcAft>
                <a:spcPts val="0"/>
              </a:spcAft>
              <a:buNone/>
              <a:defRPr>
                <a:solidFill>
                  <a:srgbClr val="053B5C"/>
                </a:solidFill>
              </a:defRPr>
            </a:lvl6pPr>
            <a:lvl7pPr lvl="6" algn="r" rtl="0">
              <a:spcBef>
                <a:spcPts val="1600"/>
              </a:spcBef>
              <a:spcAft>
                <a:spcPts val="0"/>
              </a:spcAft>
              <a:buNone/>
              <a:defRPr>
                <a:solidFill>
                  <a:srgbClr val="053B5C"/>
                </a:solidFill>
              </a:defRPr>
            </a:lvl7pPr>
            <a:lvl8pPr lvl="7" algn="r" rtl="0">
              <a:spcBef>
                <a:spcPts val="1600"/>
              </a:spcBef>
              <a:spcAft>
                <a:spcPts val="0"/>
              </a:spcAft>
              <a:buNone/>
              <a:defRPr>
                <a:solidFill>
                  <a:srgbClr val="053B5C"/>
                </a:solidFill>
              </a:defRPr>
            </a:lvl8pPr>
            <a:lvl9pPr lvl="8" algn="r" rtl="0">
              <a:spcBef>
                <a:spcPts val="1600"/>
              </a:spcBef>
              <a:spcAft>
                <a:spcPts val="1600"/>
              </a:spcAft>
              <a:buNone/>
              <a:defRPr>
                <a:solidFill>
                  <a:srgbClr val="053B5C"/>
                </a:solidFill>
              </a:defRPr>
            </a:lvl9pPr>
          </a:lstStyle>
          <a:p>
            <a:endParaRPr/>
          </a:p>
        </p:txBody>
      </p:sp>
      <p:sp>
        <p:nvSpPr>
          <p:cNvPr id="159" name="Google Shape;159;p17"/>
          <p:cNvSpPr txBox="1">
            <a:spLocks noGrp="1"/>
          </p:cNvSpPr>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160" name="Google Shape;160;p17"/>
          <p:cNvSpPr txBox="1">
            <a:spLocks noGrp="1"/>
          </p:cNvSpPr>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161" name="Google Shape;161;p17"/>
          <p:cNvSpPr txBox="1">
            <a:spLocks noGrp="1"/>
          </p:cNvSpPr>
          <p:nvPr>
            <p:ph type="title" idx="5"/>
          </p:nvPr>
        </p:nvSpPr>
        <p:spPr>
          <a:xfrm>
            <a:off x="717513" y="3301352"/>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solidFill>
                  <a:srgbClr val="053B5C"/>
                </a:solidFill>
              </a:defRPr>
            </a:lvl1pPr>
            <a:lvl2pPr lvl="1" algn="r" rtl="0">
              <a:spcBef>
                <a:spcPts val="0"/>
              </a:spcBef>
              <a:spcAft>
                <a:spcPts val="0"/>
              </a:spcAft>
              <a:buNone/>
              <a:defRPr sz="1800">
                <a:solidFill>
                  <a:srgbClr val="053B5C"/>
                </a:solidFill>
              </a:defRPr>
            </a:lvl2pPr>
            <a:lvl3pPr lvl="2" algn="r" rtl="0">
              <a:spcBef>
                <a:spcPts val="0"/>
              </a:spcBef>
              <a:spcAft>
                <a:spcPts val="0"/>
              </a:spcAft>
              <a:buNone/>
              <a:defRPr sz="1800">
                <a:solidFill>
                  <a:srgbClr val="053B5C"/>
                </a:solidFill>
              </a:defRPr>
            </a:lvl3pPr>
            <a:lvl4pPr lvl="3" algn="r" rtl="0">
              <a:spcBef>
                <a:spcPts val="0"/>
              </a:spcBef>
              <a:spcAft>
                <a:spcPts val="0"/>
              </a:spcAft>
              <a:buNone/>
              <a:defRPr sz="1800">
                <a:solidFill>
                  <a:srgbClr val="053B5C"/>
                </a:solidFill>
              </a:defRPr>
            </a:lvl4pPr>
            <a:lvl5pPr lvl="4" algn="r" rtl="0">
              <a:spcBef>
                <a:spcPts val="0"/>
              </a:spcBef>
              <a:spcAft>
                <a:spcPts val="0"/>
              </a:spcAft>
              <a:buNone/>
              <a:defRPr sz="1800">
                <a:solidFill>
                  <a:srgbClr val="053B5C"/>
                </a:solidFill>
              </a:defRPr>
            </a:lvl5pPr>
            <a:lvl6pPr lvl="5" algn="r" rtl="0">
              <a:spcBef>
                <a:spcPts val="0"/>
              </a:spcBef>
              <a:spcAft>
                <a:spcPts val="0"/>
              </a:spcAft>
              <a:buNone/>
              <a:defRPr sz="1800">
                <a:solidFill>
                  <a:srgbClr val="053B5C"/>
                </a:solidFill>
              </a:defRPr>
            </a:lvl6pPr>
            <a:lvl7pPr lvl="6" algn="r" rtl="0">
              <a:spcBef>
                <a:spcPts val="0"/>
              </a:spcBef>
              <a:spcAft>
                <a:spcPts val="0"/>
              </a:spcAft>
              <a:buNone/>
              <a:defRPr sz="1800">
                <a:solidFill>
                  <a:srgbClr val="053B5C"/>
                </a:solidFill>
              </a:defRPr>
            </a:lvl7pPr>
            <a:lvl8pPr lvl="7" algn="r" rtl="0">
              <a:spcBef>
                <a:spcPts val="0"/>
              </a:spcBef>
              <a:spcAft>
                <a:spcPts val="0"/>
              </a:spcAft>
              <a:buNone/>
              <a:defRPr sz="1800">
                <a:solidFill>
                  <a:srgbClr val="053B5C"/>
                </a:solidFill>
              </a:defRPr>
            </a:lvl8pPr>
            <a:lvl9pPr lvl="8" algn="r" rtl="0">
              <a:spcBef>
                <a:spcPts val="0"/>
              </a:spcBef>
              <a:spcAft>
                <a:spcPts val="0"/>
              </a:spcAft>
              <a:buNone/>
              <a:defRPr sz="1800">
                <a:solidFill>
                  <a:srgbClr val="053B5C"/>
                </a:solidFill>
              </a:defRPr>
            </a:lvl9pPr>
          </a:lstStyle>
          <a:p>
            <a:endParaRPr/>
          </a:p>
        </p:txBody>
      </p:sp>
      <p:sp>
        <p:nvSpPr>
          <p:cNvPr id="162" name="Google Shape;162;p17"/>
          <p:cNvSpPr txBox="1">
            <a:spLocks noGrp="1"/>
          </p:cNvSpPr>
          <p:nvPr>
            <p:ph type="subTitle" idx="6"/>
          </p:nvPr>
        </p:nvSpPr>
        <p:spPr>
          <a:xfrm>
            <a:off x="717513" y="3704652"/>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053B5C"/>
                </a:solidFill>
              </a:defRPr>
            </a:lvl1pPr>
            <a:lvl2pPr lvl="1" algn="r" rtl="0">
              <a:spcBef>
                <a:spcPts val="1600"/>
              </a:spcBef>
              <a:spcAft>
                <a:spcPts val="0"/>
              </a:spcAft>
              <a:buNone/>
              <a:defRPr>
                <a:solidFill>
                  <a:srgbClr val="053B5C"/>
                </a:solidFill>
              </a:defRPr>
            </a:lvl2pPr>
            <a:lvl3pPr lvl="2" algn="r" rtl="0">
              <a:spcBef>
                <a:spcPts val="1600"/>
              </a:spcBef>
              <a:spcAft>
                <a:spcPts val="0"/>
              </a:spcAft>
              <a:buNone/>
              <a:defRPr>
                <a:solidFill>
                  <a:srgbClr val="053B5C"/>
                </a:solidFill>
              </a:defRPr>
            </a:lvl3pPr>
            <a:lvl4pPr lvl="3" algn="r" rtl="0">
              <a:spcBef>
                <a:spcPts val="1600"/>
              </a:spcBef>
              <a:spcAft>
                <a:spcPts val="0"/>
              </a:spcAft>
              <a:buNone/>
              <a:defRPr>
                <a:solidFill>
                  <a:srgbClr val="053B5C"/>
                </a:solidFill>
              </a:defRPr>
            </a:lvl4pPr>
            <a:lvl5pPr lvl="4" algn="r" rtl="0">
              <a:spcBef>
                <a:spcPts val="1600"/>
              </a:spcBef>
              <a:spcAft>
                <a:spcPts val="0"/>
              </a:spcAft>
              <a:buNone/>
              <a:defRPr>
                <a:solidFill>
                  <a:srgbClr val="053B5C"/>
                </a:solidFill>
              </a:defRPr>
            </a:lvl5pPr>
            <a:lvl6pPr lvl="5" algn="r" rtl="0">
              <a:spcBef>
                <a:spcPts val="1600"/>
              </a:spcBef>
              <a:spcAft>
                <a:spcPts val="0"/>
              </a:spcAft>
              <a:buNone/>
              <a:defRPr>
                <a:solidFill>
                  <a:srgbClr val="053B5C"/>
                </a:solidFill>
              </a:defRPr>
            </a:lvl6pPr>
            <a:lvl7pPr lvl="6" algn="r" rtl="0">
              <a:spcBef>
                <a:spcPts val="1600"/>
              </a:spcBef>
              <a:spcAft>
                <a:spcPts val="0"/>
              </a:spcAft>
              <a:buNone/>
              <a:defRPr>
                <a:solidFill>
                  <a:srgbClr val="053B5C"/>
                </a:solidFill>
              </a:defRPr>
            </a:lvl7pPr>
            <a:lvl8pPr lvl="7" algn="r" rtl="0">
              <a:spcBef>
                <a:spcPts val="1600"/>
              </a:spcBef>
              <a:spcAft>
                <a:spcPts val="0"/>
              </a:spcAft>
              <a:buNone/>
              <a:defRPr>
                <a:solidFill>
                  <a:srgbClr val="053B5C"/>
                </a:solidFill>
              </a:defRPr>
            </a:lvl8pPr>
            <a:lvl9pPr lvl="8" algn="r" rtl="0">
              <a:spcBef>
                <a:spcPts val="1600"/>
              </a:spcBef>
              <a:spcAft>
                <a:spcPts val="1600"/>
              </a:spcAft>
              <a:buNone/>
              <a:defRPr>
                <a:solidFill>
                  <a:srgbClr val="053B5C"/>
                </a:solidFill>
              </a:defRPr>
            </a:lvl9pPr>
          </a:lstStyle>
          <a:p>
            <a:endParaRPr/>
          </a:p>
        </p:txBody>
      </p:sp>
      <p:sp>
        <p:nvSpPr>
          <p:cNvPr id="163" name="Google Shape;163;p17"/>
          <p:cNvSpPr txBox="1">
            <a:spLocks noGrp="1"/>
          </p:cNvSpPr>
          <p:nvPr>
            <p:ph type="title" idx="7"/>
          </p:nvPr>
        </p:nvSpPr>
        <p:spPr>
          <a:xfrm>
            <a:off x="6441667" y="3301352"/>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164" name="Google Shape;164;p17"/>
          <p:cNvSpPr txBox="1">
            <a:spLocks noGrp="1"/>
          </p:cNvSpPr>
          <p:nvPr>
            <p:ph type="subTitle" idx="8"/>
          </p:nvPr>
        </p:nvSpPr>
        <p:spPr>
          <a:xfrm>
            <a:off x="6441667" y="3704652"/>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grpSp>
        <p:nvGrpSpPr>
          <p:cNvPr id="165" name="Google Shape;165;p17"/>
          <p:cNvGrpSpPr/>
          <p:nvPr/>
        </p:nvGrpSpPr>
        <p:grpSpPr>
          <a:xfrm>
            <a:off x="7676452" y="-6"/>
            <a:ext cx="1430732" cy="1059983"/>
            <a:chOff x="7676452" y="-6"/>
            <a:chExt cx="1430732" cy="1059983"/>
          </a:xfrm>
        </p:grpSpPr>
        <p:grpSp>
          <p:nvGrpSpPr>
            <p:cNvPr id="166" name="Google Shape;166;p17"/>
            <p:cNvGrpSpPr/>
            <p:nvPr/>
          </p:nvGrpSpPr>
          <p:grpSpPr>
            <a:xfrm rot="10690018">
              <a:off x="7690194" y="79769"/>
              <a:ext cx="1152535" cy="877616"/>
              <a:chOff x="3077675" y="6690087"/>
              <a:chExt cx="2525088" cy="1922768"/>
            </a:xfrm>
          </p:grpSpPr>
          <p:sp>
            <p:nvSpPr>
              <p:cNvPr id="167" name="Google Shape;167;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7"/>
            <p:cNvGrpSpPr/>
            <p:nvPr/>
          </p:nvGrpSpPr>
          <p:grpSpPr>
            <a:xfrm rot="8905895">
              <a:off x="8402486" y="210113"/>
              <a:ext cx="491590" cy="778812"/>
              <a:chOff x="-1904298" y="1056455"/>
              <a:chExt cx="581725" cy="921611"/>
            </a:xfrm>
          </p:grpSpPr>
          <p:sp>
            <p:nvSpPr>
              <p:cNvPr id="172" name="Google Shape;172;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4905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175"/>
        <p:cNvGrpSpPr/>
        <p:nvPr/>
      </p:nvGrpSpPr>
      <p:grpSpPr>
        <a:xfrm>
          <a:off x="0" y="0"/>
          <a:ext cx="0" cy="0"/>
          <a:chOff x="0" y="0"/>
          <a:chExt cx="0" cy="0"/>
        </a:xfrm>
      </p:grpSpPr>
      <p:grpSp>
        <p:nvGrpSpPr>
          <p:cNvPr id="176" name="Google Shape;176;p18"/>
          <p:cNvGrpSpPr/>
          <p:nvPr/>
        </p:nvGrpSpPr>
        <p:grpSpPr>
          <a:xfrm rot="199848" flipH="1">
            <a:off x="1146238" y="3853117"/>
            <a:ext cx="581719" cy="921601"/>
            <a:chOff x="-1904298" y="1056455"/>
            <a:chExt cx="581725" cy="921611"/>
          </a:xfrm>
        </p:grpSpPr>
        <p:sp>
          <p:nvSpPr>
            <p:cNvPr id="177" name="Google Shape;177;p18"/>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8"/>
          <p:cNvGrpSpPr/>
          <p:nvPr/>
        </p:nvGrpSpPr>
        <p:grpSpPr>
          <a:xfrm flipH="1">
            <a:off x="1561015" y="3934149"/>
            <a:ext cx="878448" cy="863379"/>
            <a:chOff x="-5358445" y="839844"/>
            <a:chExt cx="1391711" cy="1367837"/>
          </a:xfrm>
        </p:grpSpPr>
        <p:sp>
          <p:nvSpPr>
            <p:cNvPr id="180" name="Google Shape;180;p18"/>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8"/>
          <p:cNvGrpSpPr/>
          <p:nvPr/>
        </p:nvGrpSpPr>
        <p:grpSpPr>
          <a:xfrm rot="1263781" flipH="1">
            <a:off x="538221" y="4030012"/>
            <a:ext cx="890375" cy="822935"/>
            <a:chOff x="-1855532" y="1600966"/>
            <a:chExt cx="890361" cy="822923"/>
          </a:xfrm>
        </p:grpSpPr>
        <p:sp>
          <p:nvSpPr>
            <p:cNvPr id="183" name="Google Shape;183;p18"/>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8"/>
          <p:cNvGrpSpPr/>
          <p:nvPr/>
        </p:nvGrpSpPr>
        <p:grpSpPr>
          <a:xfrm flipH="1">
            <a:off x="1" y="2854047"/>
            <a:ext cx="9144001" cy="2289456"/>
            <a:chOff x="271750" y="2423875"/>
            <a:chExt cx="7077400" cy="1772025"/>
          </a:xfrm>
        </p:grpSpPr>
        <p:sp>
          <p:nvSpPr>
            <p:cNvPr id="186" name="Google Shape;186;p18"/>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8"/>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053B5C"/>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18"/>
          <p:cNvSpPr txBox="1">
            <a:spLocks noGrp="1"/>
          </p:cNvSpPr>
          <p:nvPr>
            <p:ph type="title" idx="2"/>
          </p:nvPr>
        </p:nvSpPr>
        <p:spPr>
          <a:xfrm>
            <a:off x="1087250"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solidFill>
                  <a:srgbClr val="053B5C"/>
                </a:solidFill>
              </a:defRPr>
            </a:lvl1pPr>
            <a:lvl2pPr lvl="1" rtl="0">
              <a:spcBef>
                <a:spcPts val="0"/>
              </a:spcBef>
              <a:spcAft>
                <a:spcPts val="0"/>
              </a:spcAft>
              <a:buNone/>
              <a:defRPr sz="2000">
                <a:solidFill>
                  <a:srgbClr val="053B5C"/>
                </a:solidFill>
              </a:defRPr>
            </a:lvl2pPr>
            <a:lvl3pPr lvl="2" rtl="0">
              <a:spcBef>
                <a:spcPts val="0"/>
              </a:spcBef>
              <a:spcAft>
                <a:spcPts val="0"/>
              </a:spcAft>
              <a:buNone/>
              <a:defRPr sz="2000">
                <a:solidFill>
                  <a:srgbClr val="053B5C"/>
                </a:solidFill>
              </a:defRPr>
            </a:lvl3pPr>
            <a:lvl4pPr lvl="3" rtl="0">
              <a:spcBef>
                <a:spcPts val="0"/>
              </a:spcBef>
              <a:spcAft>
                <a:spcPts val="0"/>
              </a:spcAft>
              <a:buNone/>
              <a:defRPr sz="2000">
                <a:solidFill>
                  <a:srgbClr val="053B5C"/>
                </a:solidFill>
              </a:defRPr>
            </a:lvl4pPr>
            <a:lvl5pPr lvl="4" rtl="0">
              <a:spcBef>
                <a:spcPts val="0"/>
              </a:spcBef>
              <a:spcAft>
                <a:spcPts val="0"/>
              </a:spcAft>
              <a:buNone/>
              <a:defRPr sz="2000">
                <a:solidFill>
                  <a:srgbClr val="053B5C"/>
                </a:solidFill>
              </a:defRPr>
            </a:lvl5pPr>
            <a:lvl6pPr lvl="5" rtl="0">
              <a:spcBef>
                <a:spcPts val="0"/>
              </a:spcBef>
              <a:spcAft>
                <a:spcPts val="0"/>
              </a:spcAft>
              <a:buNone/>
              <a:defRPr sz="2000">
                <a:solidFill>
                  <a:srgbClr val="053B5C"/>
                </a:solidFill>
              </a:defRPr>
            </a:lvl6pPr>
            <a:lvl7pPr lvl="6" rtl="0">
              <a:spcBef>
                <a:spcPts val="0"/>
              </a:spcBef>
              <a:spcAft>
                <a:spcPts val="0"/>
              </a:spcAft>
              <a:buNone/>
              <a:defRPr sz="2000">
                <a:solidFill>
                  <a:srgbClr val="053B5C"/>
                </a:solidFill>
              </a:defRPr>
            </a:lvl7pPr>
            <a:lvl8pPr lvl="7" rtl="0">
              <a:spcBef>
                <a:spcPts val="0"/>
              </a:spcBef>
              <a:spcAft>
                <a:spcPts val="0"/>
              </a:spcAft>
              <a:buNone/>
              <a:defRPr sz="2000">
                <a:solidFill>
                  <a:srgbClr val="053B5C"/>
                </a:solidFill>
              </a:defRPr>
            </a:lvl8pPr>
            <a:lvl9pPr lvl="8" rtl="0">
              <a:spcBef>
                <a:spcPts val="0"/>
              </a:spcBef>
              <a:spcAft>
                <a:spcPts val="0"/>
              </a:spcAft>
              <a:buNone/>
              <a:defRPr sz="2000">
                <a:solidFill>
                  <a:srgbClr val="053B5C"/>
                </a:solidFill>
              </a:defRPr>
            </a:lvl9pPr>
          </a:lstStyle>
          <a:p>
            <a:endParaRPr/>
          </a:p>
        </p:txBody>
      </p:sp>
      <p:sp>
        <p:nvSpPr>
          <p:cNvPr id="191" name="Google Shape;191;p18"/>
          <p:cNvSpPr txBox="1">
            <a:spLocks noGrp="1"/>
          </p:cNvSpPr>
          <p:nvPr>
            <p:ph type="subTitle" idx="1"/>
          </p:nvPr>
        </p:nvSpPr>
        <p:spPr>
          <a:xfrm>
            <a:off x="10872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192" name="Google Shape;192;p18"/>
          <p:cNvSpPr txBox="1">
            <a:spLocks noGrp="1"/>
          </p:cNvSpPr>
          <p:nvPr>
            <p:ph type="title" idx="3"/>
          </p:nvPr>
        </p:nvSpPr>
        <p:spPr>
          <a:xfrm>
            <a:off x="3665025"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solidFill>
                  <a:srgbClr val="053B5C"/>
                </a:solidFill>
              </a:defRPr>
            </a:lvl1pPr>
            <a:lvl2pPr lvl="1" rtl="0">
              <a:spcBef>
                <a:spcPts val="0"/>
              </a:spcBef>
              <a:spcAft>
                <a:spcPts val="0"/>
              </a:spcAft>
              <a:buNone/>
              <a:defRPr sz="2000">
                <a:solidFill>
                  <a:srgbClr val="053B5C"/>
                </a:solidFill>
              </a:defRPr>
            </a:lvl2pPr>
            <a:lvl3pPr lvl="2" rtl="0">
              <a:spcBef>
                <a:spcPts val="0"/>
              </a:spcBef>
              <a:spcAft>
                <a:spcPts val="0"/>
              </a:spcAft>
              <a:buNone/>
              <a:defRPr sz="2000">
                <a:solidFill>
                  <a:srgbClr val="053B5C"/>
                </a:solidFill>
              </a:defRPr>
            </a:lvl3pPr>
            <a:lvl4pPr lvl="3" rtl="0">
              <a:spcBef>
                <a:spcPts val="0"/>
              </a:spcBef>
              <a:spcAft>
                <a:spcPts val="0"/>
              </a:spcAft>
              <a:buNone/>
              <a:defRPr sz="2000">
                <a:solidFill>
                  <a:srgbClr val="053B5C"/>
                </a:solidFill>
              </a:defRPr>
            </a:lvl4pPr>
            <a:lvl5pPr lvl="4" rtl="0">
              <a:spcBef>
                <a:spcPts val="0"/>
              </a:spcBef>
              <a:spcAft>
                <a:spcPts val="0"/>
              </a:spcAft>
              <a:buNone/>
              <a:defRPr sz="2000">
                <a:solidFill>
                  <a:srgbClr val="053B5C"/>
                </a:solidFill>
              </a:defRPr>
            </a:lvl5pPr>
            <a:lvl6pPr lvl="5" rtl="0">
              <a:spcBef>
                <a:spcPts val="0"/>
              </a:spcBef>
              <a:spcAft>
                <a:spcPts val="0"/>
              </a:spcAft>
              <a:buNone/>
              <a:defRPr sz="2000">
                <a:solidFill>
                  <a:srgbClr val="053B5C"/>
                </a:solidFill>
              </a:defRPr>
            </a:lvl6pPr>
            <a:lvl7pPr lvl="6" rtl="0">
              <a:spcBef>
                <a:spcPts val="0"/>
              </a:spcBef>
              <a:spcAft>
                <a:spcPts val="0"/>
              </a:spcAft>
              <a:buNone/>
              <a:defRPr sz="2000">
                <a:solidFill>
                  <a:srgbClr val="053B5C"/>
                </a:solidFill>
              </a:defRPr>
            </a:lvl7pPr>
            <a:lvl8pPr lvl="7" rtl="0">
              <a:spcBef>
                <a:spcPts val="0"/>
              </a:spcBef>
              <a:spcAft>
                <a:spcPts val="0"/>
              </a:spcAft>
              <a:buNone/>
              <a:defRPr sz="2000">
                <a:solidFill>
                  <a:srgbClr val="053B5C"/>
                </a:solidFill>
              </a:defRPr>
            </a:lvl8pPr>
            <a:lvl9pPr lvl="8" rtl="0">
              <a:spcBef>
                <a:spcPts val="0"/>
              </a:spcBef>
              <a:spcAft>
                <a:spcPts val="0"/>
              </a:spcAft>
              <a:buNone/>
              <a:defRPr sz="2000">
                <a:solidFill>
                  <a:srgbClr val="053B5C"/>
                </a:solidFill>
              </a:defRPr>
            </a:lvl9pPr>
          </a:lstStyle>
          <a:p>
            <a:endParaRPr/>
          </a:p>
        </p:txBody>
      </p:sp>
      <p:sp>
        <p:nvSpPr>
          <p:cNvPr id="193" name="Google Shape;193;p18"/>
          <p:cNvSpPr txBox="1">
            <a:spLocks noGrp="1"/>
          </p:cNvSpPr>
          <p:nvPr>
            <p:ph type="subTitle" idx="4"/>
          </p:nvPr>
        </p:nvSpPr>
        <p:spPr>
          <a:xfrm>
            <a:off x="366510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194" name="Google Shape;194;p18"/>
          <p:cNvSpPr txBox="1">
            <a:spLocks noGrp="1"/>
          </p:cNvSpPr>
          <p:nvPr>
            <p:ph type="title" idx="5"/>
          </p:nvPr>
        </p:nvSpPr>
        <p:spPr>
          <a:xfrm>
            <a:off x="6242950" y="1758450"/>
            <a:ext cx="18012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solidFill>
                  <a:srgbClr val="053B5C"/>
                </a:solidFill>
              </a:defRPr>
            </a:lvl1pPr>
            <a:lvl2pPr lvl="1" rtl="0">
              <a:spcBef>
                <a:spcPts val="0"/>
              </a:spcBef>
              <a:spcAft>
                <a:spcPts val="0"/>
              </a:spcAft>
              <a:buNone/>
              <a:defRPr sz="2000">
                <a:solidFill>
                  <a:srgbClr val="053B5C"/>
                </a:solidFill>
              </a:defRPr>
            </a:lvl2pPr>
            <a:lvl3pPr lvl="2" rtl="0">
              <a:spcBef>
                <a:spcPts val="0"/>
              </a:spcBef>
              <a:spcAft>
                <a:spcPts val="0"/>
              </a:spcAft>
              <a:buNone/>
              <a:defRPr sz="2000">
                <a:solidFill>
                  <a:srgbClr val="053B5C"/>
                </a:solidFill>
              </a:defRPr>
            </a:lvl3pPr>
            <a:lvl4pPr lvl="3" rtl="0">
              <a:spcBef>
                <a:spcPts val="0"/>
              </a:spcBef>
              <a:spcAft>
                <a:spcPts val="0"/>
              </a:spcAft>
              <a:buNone/>
              <a:defRPr sz="2000">
                <a:solidFill>
                  <a:srgbClr val="053B5C"/>
                </a:solidFill>
              </a:defRPr>
            </a:lvl4pPr>
            <a:lvl5pPr lvl="4" rtl="0">
              <a:spcBef>
                <a:spcPts val="0"/>
              </a:spcBef>
              <a:spcAft>
                <a:spcPts val="0"/>
              </a:spcAft>
              <a:buNone/>
              <a:defRPr sz="2000">
                <a:solidFill>
                  <a:srgbClr val="053B5C"/>
                </a:solidFill>
              </a:defRPr>
            </a:lvl5pPr>
            <a:lvl6pPr lvl="5" rtl="0">
              <a:spcBef>
                <a:spcPts val="0"/>
              </a:spcBef>
              <a:spcAft>
                <a:spcPts val="0"/>
              </a:spcAft>
              <a:buNone/>
              <a:defRPr sz="2000">
                <a:solidFill>
                  <a:srgbClr val="053B5C"/>
                </a:solidFill>
              </a:defRPr>
            </a:lvl6pPr>
            <a:lvl7pPr lvl="6" rtl="0">
              <a:spcBef>
                <a:spcPts val="0"/>
              </a:spcBef>
              <a:spcAft>
                <a:spcPts val="0"/>
              </a:spcAft>
              <a:buNone/>
              <a:defRPr sz="2000">
                <a:solidFill>
                  <a:srgbClr val="053B5C"/>
                </a:solidFill>
              </a:defRPr>
            </a:lvl7pPr>
            <a:lvl8pPr lvl="7" rtl="0">
              <a:spcBef>
                <a:spcPts val="0"/>
              </a:spcBef>
              <a:spcAft>
                <a:spcPts val="0"/>
              </a:spcAft>
              <a:buNone/>
              <a:defRPr sz="2000">
                <a:solidFill>
                  <a:srgbClr val="053B5C"/>
                </a:solidFill>
              </a:defRPr>
            </a:lvl8pPr>
            <a:lvl9pPr lvl="8" rtl="0">
              <a:spcBef>
                <a:spcPts val="0"/>
              </a:spcBef>
              <a:spcAft>
                <a:spcPts val="0"/>
              </a:spcAft>
              <a:buNone/>
              <a:defRPr sz="2000">
                <a:solidFill>
                  <a:srgbClr val="053B5C"/>
                </a:solidFill>
              </a:defRPr>
            </a:lvl9pPr>
          </a:lstStyle>
          <a:p>
            <a:endParaRPr/>
          </a:p>
        </p:txBody>
      </p:sp>
      <p:sp>
        <p:nvSpPr>
          <p:cNvPr id="195" name="Google Shape;195;p18"/>
          <p:cNvSpPr txBox="1">
            <a:spLocks noGrp="1"/>
          </p:cNvSpPr>
          <p:nvPr>
            <p:ph type="subTitle" idx="6"/>
          </p:nvPr>
        </p:nvSpPr>
        <p:spPr>
          <a:xfrm>
            <a:off x="62429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Tree>
    <p:extLst>
      <p:ext uri="{BB962C8B-B14F-4D97-AF65-F5344CB8AC3E}">
        <p14:creationId xmlns:p14="http://schemas.microsoft.com/office/powerpoint/2010/main" val="17665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Columns 1">
  <p:cSld name="Three Columns 1">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053B5C"/>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8" name="Google Shape;198;p19"/>
          <p:cNvSpPr txBox="1">
            <a:spLocks noGrp="1"/>
          </p:cNvSpPr>
          <p:nvPr>
            <p:ph type="title" idx="2"/>
          </p:nvPr>
        </p:nvSpPr>
        <p:spPr>
          <a:xfrm>
            <a:off x="5441500" y="937950"/>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199" name="Google Shape;199;p19"/>
          <p:cNvSpPr txBox="1">
            <a:spLocks noGrp="1"/>
          </p:cNvSpPr>
          <p:nvPr>
            <p:ph type="subTitle" idx="1"/>
          </p:nvPr>
        </p:nvSpPr>
        <p:spPr>
          <a:xfrm>
            <a:off x="5441500" y="1326294"/>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00" name="Google Shape;200;p19"/>
          <p:cNvSpPr txBox="1">
            <a:spLocks noGrp="1"/>
          </p:cNvSpPr>
          <p:nvPr>
            <p:ph type="title" idx="3"/>
          </p:nvPr>
        </p:nvSpPr>
        <p:spPr>
          <a:xfrm>
            <a:off x="4549625" y="2110397"/>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201" name="Google Shape;201;p19"/>
          <p:cNvSpPr txBox="1">
            <a:spLocks noGrp="1"/>
          </p:cNvSpPr>
          <p:nvPr>
            <p:ph type="subTitle" idx="4"/>
          </p:nvPr>
        </p:nvSpPr>
        <p:spPr>
          <a:xfrm>
            <a:off x="4549625" y="2498741"/>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02" name="Google Shape;202;p19"/>
          <p:cNvSpPr txBox="1">
            <a:spLocks noGrp="1"/>
          </p:cNvSpPr>
          <p:nvPr>
            <p:ph type="title" idx="5"/>
          </p:nvPr>
        </p:nvSpPr>
        <p:spPr>
          <a:xfrm>
            <a:off x="5441500" y="3447503"/>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203" name="Google Shape;203;p19"/>
          <p:cNvSpPr txBox="1">
            <a:spLocks noGrp="1"/>
          </p:cNvSpPr>
          <p:nvPr>
            <p:ph type="subTitle" idx="6"/>
          </p:nvPr>
        </p:nvSpPr>
        <p:spPr>
          <a:xfrm>
            <a:off x="5441500" y="3835847"/>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Tree>
    <p:extLst>
      <p:ext uri="{BB962C8B-B14F-4D97-AF65-F5344CB8AC3E}">
        <p14:creationId xmlns:p14="http://schemas.microsoft.com/office/powerpoint/2010/main" val="21949285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s 2">
  <p:cSld name="Three Columns 2">
    <p:spTree>
      <p:nvGrpSpPr>
        <p:cNvPr id="1" name="Shape 204"/>
        <p:cNvGrpSpPr/>
        <p:nvPr/>
      </p:nvGrpSpPr>
      <p:grpSpPr>
        <a:xfrm>
          <a:off x="0" y="0"/>
          <a:ext cx="0" cy="0"/>
          <a:chOff x="0" y="0"/>
          <a:chExt cx="0" cy="0"/>
        </a:xfrm>
      </p:grpSpPr>
      <p:grpSp>
        <p:nvGrpSpPr>
          <p:cNvPr id="205" name="Google Shape;205;p20"/>
          <p:cNvGrpSpPr/>
          <p:nvPr/>
        </p:nvGrpSpPr>
        <p:grpSpPr>
          <a:xfrm>
            <a:off x="-300" y="3427904"/>
            <a:ext cx="9143704" cy="1715603"/>
            <a:chOff x="377798" y="3469600"/>
            <a:chExt cx="7110743" cy="1334165"/>
          </a:xfrm>
        </p:grpSpPr>
        <p:sp>
          <p:nvSpPr>
            <p:cNvPr id="206" name="Google Shape;206;p20"/>
            <p:cNvSpPr/>
            <p:nvPr/>
          </p:nvSpPr>
          <p:spPr>
            <a:xfrm>
              <a:off x="2934275" y="3745525"/>
              <a:ext cx="1009075" cy="526875"/>
            </a:xfrm>
            <a:custGeom>
              <a:avLst/>
              <a:gdLst/>
              <a:ahLst/>
              <a:cxnLst/>
              <a:rect l="l" t="t" r="r" b="b"/>
              <a:pathLst>
                <a:path w="40363" h="21075" extrusionOk="0">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4838100" y="3469600"/>
              <a:ext cx="2018425" cy="1053725"/>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377798" y="4155401"/>
              <a:ext cx="7110743" cy="648364"/>
            </a:xfrm>
            <a:custGeom>
              <a:avLst/>
              <a:gdLst/>
              <a:ahLst/>
              <a:cxnLst/>
              <a:rect l="l" t="t" r="r" b="b"/>
              <a:pathLst>
                <a:path w="285572" h="28409" extrusionOk="0">
                  <a:moveTo>
                    <a:pt x="1" y="1"/>
                  </a:moveTo>
                  <a:lnTo>
                    <a:pt x="1" y="28409"/>
                  </a:lnTo>
                  <a:lnTo>
                    <a:pt x="285572" y="28409"/>
                  </a:lnTo>
                  <a:lnTo>
                    <a:pt x="285572" y="1"/>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0"/>
          <p:cNvSpPr txBox="1">
            <a:spLocks noGrp="1"/>
          </p:cNvSpPr>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210" name="Google Shape;210;p20"/>
          <p:cNvSpPr txBox="1">
            <a:spLocks noGrp="1"/>
          </p:cNvSpPr>
          <p:nvPr>
            <p:ph type="subTitle" idx="1"/>
          </p:nvPr>
        </p:nvSpPr>
        <p:spPr>
          <a:xfrm>
            <a:off x="33435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11" name="Google Shape;211;p20"/>
          <p:cNvSpPr txBox="1">
            <a:spLocks noGrp="1"/>
          </p:cNvSpPr>
          <p:nvPr>
            <p:ph type="title" idx="2"/>
          </p:nvPr>
        </p:nvSpPr>
        <p:spPr>
          <a:xfrm>
            <a:off x="3343550"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a:endParaRPr/>
          </a:p>
        </p:txBody>
      </p:sp>
      <p:sp>
        <p:nvSpPr>
          <p:cNvPr id="212" name="Google Shape;212;p20"/>
          <p:cNvSpPr txBox="1">
            <a:spLocks noGrp="1"/>
          </p:cNvSpPr>
          <p:nvPr>
            <p:ph type="subTitle" idx="3"/>
          </p:nvPr>
        </p:nvSpPr>
        <p:spPr>
          <a:xfrm>
            <a:off x="51204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13" name="Google Shape;213;p20"/>
          <p:cNvSpPr txBox="1">
            <a:spLocks noGrp="1"/>
          </p:cNvSpPr>
          <p:nvPr>
            <p:ph type="title" idx="4"/>
          </p:nvPr>
        </p:nvSpPr>
        <p:spPr>
          <a:xfrm>
            <a:off x="5120463"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a:endParaRPr/>
          </a:p>
        </p:txBody>
      </p:sp>
      <p:sp>
        <p:nvSpPr>
          <p:cNvPr id="214" name="Google Shape;214;p20"/>
          <p:cNvSpPr txBox="1">
            <a:spLocks noGrp="1"/>
          </p:cNvSpPr>
          <p:nvPr>
            <p:ph type="subTitle" idx="5"/>
          </p:nvPr>
        </p:nvSpPr>
        <p:spPr>
          <a:xfrm>
            <a:off x="6897375"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15" name="Google Shape;215;p20"/>
          <p:cNvSpPr txBox="1">
            <a:spLocks noGrp="1"/>
          </p:cNvSpPr>
          <p:nvPr>
            <p:ph type="title" idx="6"/>
          </p:nvPr>
        </p:nvSpPr>
        <p:spPr>
          <a:xfrm>
            <a:off x="6897375"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3747002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solidFill>
          <a:schemeClr val="dk2"/>
        </a:solidFill>
        <a:effectLst/>
      </p:bgPr>
    </p:bg>
    <p:spTree>
      <p:nvGrpSpPr>
        <p:cNvPr id="1" name="Shape 216"/>
        <p:cNvGrpSpPr/>
        <p:nvPr/>
      </p:nvGrpSpPr>
      <p:grpSpPr>
        <a:xfrm>
          <a:off x="0" y="0"/>
          <a:ext cx="0" cy="0"/>
          <a:chOff x="0" y="0"/>
          <a:chExt cx="0" cy="0"/>
        </a:xfrm>
      </p:grpSpPr>
      <p:sp>
        <p:nvSpPr>
          <p:cNvPr id="217" name="Google Shape;217;p21"/>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1" name="Google Shape;221;p21"/>
          <p:cNvSpPr txBox="1">
            <a:spLocks noGrp="1"/>
          </p:cNvSpPr>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
        <p:nvSpPr>
          <p:cNvPr id="222" name="Google Shape;222;p21"/>
          <p:cNvSpPr txBox="1">
            <a:spLocks noGrp="1"/>
          </p:cNvSpPr>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23" name="Google Shape;223;p21"/>
          <p:cNvSpPr txBox="1">
            <a:spLocks noGrp="1"/>
          </p:cNvSpPr>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
        <p:nvSpPr>
          <p:cNvPr id="224" name="Google Shape;224;p21"/>
          <p:cNvSpPr txBox="1">
            <a:spLocks noGrp="1"/>
          </p:cNvSpPr>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25" name="Google Shape;225;p21"/>
          <p:cNvSpPr txBox="1">
            <a:spLocks noGrp="1"/>
          </p:cNvSpPr>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
        <p:nvSpPr>
          <p:cNvPr id="226" name="Google Shape;226;p21"/>
          <p:cNvSpPr txBox="1">
            <a:spLocks noGrp="1"/>
          </p:cNvSpPr>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Tree>
    <p:extLst>
      <p:ext uri="{BB962C8B-B14F-4D97-AF65-F5344CB8AC3E}">
        <p14:creationId xmlns:p14="http://schemas.microsoft.com/office/powerpoint/2010/main" val="3001161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ly Title 1">
  <p:cSld name="Only Title 1">
    <p:bg>
      <p:bgPr>
        <a:solidFill>
          <a:schemeClr val="dk2"/>
        </a:solidFill>
        <a:effectLst/>
      </p:bgPr>
    </p:bg>
    <p:spTree>
      <p:nvGrpSpPr>
        <p:cNvPr id="1" name="Shape 227"/>
        <p:cNvGrpSpPr/>
        <p:nvPr/>
      </p:nvGrpSpPr>
      <p:grpSpPr>
        <a:xfrm>
          <a:off x="0" y="0"/>
          <a:ext cx="0" cy="0"/>
          <a:chOff x="0" y="0"/>
          <a:chExt cx="0" cy="0"/>
        </a:xfrm>
      </p:grpSpPr>
      <p:sp>
        <p:nvSpPr>
          <p:cNvPr id="228" name="Google Shape;228;p22"/>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29" name="Google Shape;229;p22"/>
          <p:cNvGrpSpPr/>
          <p:nvPr/>
        </p:nvGrpSpPr>
        <p:grpSpPr>
          <a:xfrm>
            <a:off x="5496559" y="4259725"/>
            <a:ext cx="3647441" cy="883785"/>
            <a:chOff x="5496559" y="4280025"/>
            <a:chExt cx="3647441" cy="883785"/>
          </a:xfrm>
        </p:grpSpPr>
        <p:sp>
          <p:nvSpPr>
            <p:cNvPr id="230" name="Google Shape;230;p22"/>
            <p:cNvSpPr/>
            <p:nvPr/>
          </p:nvSpPr>
          <p:spPr>
            <a:xfrm flipH="1">
              <a:off x="7110116" y="4280025"/>
              <a:ext cx="2033884" cy="88378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496559" y="4663290"/>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2174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232"/>
        <p:cNvGrpSpPr/>
        <p:nvPr/>
      </p:nvGrpSpPr>
      <p:grpSpPr>
        <a:xfrm>
          <a:off x="0" y="0"/>
          <a:ext cx="0" cy="0"/>
          <a:chOff x="0" y="0"/>
          <a:chExt cx="0" cy="0"/>
        </a:xfrm>
      </p:grpSpPr>
      <p:grpSp>
        <p:nvGrpSpPr>
          <p:cNvPr id="233" name="Google Shape;233;p23"/>
          <p:cNvGrpSpPr/>
          <p:nvPr/>
        </p:nvGrpSpPr>
        <p:grpSpPr>
          <a:xfrm rot="-199848">
            <a:off x="7416046" y="3853117"/>
            <a:ext cx="581719" cy="921601"/>
            <a:chOff x="-1904298" y="1056455"/>
            <a:chExt cx="581725" cy="921611"/>
          </a:xfrm>
        </p:grpSpPr>
        <p:sp>
          <p:nvSpPr>
            <p:cNvPr id="234" name="Google Shape;234;p23"/>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3"/>
          <p:cNvGrpSpPr/>
          <p:nvPr/>
        </p:nvGrpSpPr>
        <p:grpSpPr>
          <a:xfrm>
            <a:off x="6704539" y="3934149"/>
            <a:ext cx="878448" cy="863379"/>
            <a:chOff x="-5358445" y="839844"/>
            <a:chExt cx="1391711" cy="1367837"/>
          </a:xfrm>
        </p:grpSpPr>
        <p:sp>
          <p:nvSpPr>
            <p:cNvPr id="237" name="Google Shape;237;p23"/>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3"/>
          <p:cNvGrpSpPr/>
          <p:nvPr/>
        </p:nvGrpSpPr>
        <p:grpSpPr>
          <a:xfrm rot="-1263781">
            <a:off x="7715407" y="4030012"/>
            <a:ext cx="890375" cy="822935"/>
            <a:chOff x="-1855532" y="1600966"/>
            <a:chExt cx="890361" cy="822923"/>
          </a:xfrm>
        </p:grpSpPr>
        <p:sp>
          <p:nvSpPr>
            <p:cNvPr id="240" name="Google Shape;240;p2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23"/>
          <p:cNvGrpSpPr/>
          <p:nvPr/>
        </p:nvGrpSpPr>
        <p:grpSpPr>
          <a:xfrm>
            <a:off x="1" y="2854047"/>
            <a:ext cx="9144001" cy="2289456"/>
            <a:chOff x="271750" y="2423875"/>
            <a:chExt cx="7077400" cy="1772025"/>
          </a:xfrm>
        </p:grpSpPr>
        <p:sp>
          <p:nvSpPr>
            <p:cNvPr id="243" name="Google Shape;243;p23"/>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3"/>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solidFill>
                  <a:srgbClr val="053B5C"/>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47" name="Google Shape;247;p23"/>
          <p:cNvSpPr txBox="1">
            <a:spLocks noGrp="1"/>
          </p:cNvSpPr>
          <p:nvPr>
            <p:ph type="title" idx="2"/>
          </p:nvPr>
        </p:nvSpPr>
        <p:spPr>
          <a:xfrm>
            <a:off x="3673625"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248" name="Google Shape;248;p23"/>
          <p:cNvSpPr txBox="1">
            <a:spLocks noGrp="1"/>
          </p:cNvSpPr>
          <p:nvPr>
            <p:ph type="subTitle" idx="1"/>
          </p:nvPr>
        </p:nvSpPr>
        <p:spPr>
          <a:xfrm>
            <a:off x="35761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solidFill>
                  <a:srgbClr val="053B5C"/>
                </a:solidFill>
              </a:defRPr>
            </a:lvl1pPr>
            <a:lvl2pPr lvl="1" algn="r" rtl="0">
              <a:spcBef>
                <a:spcPts val="1600"/>
              </a:spcBef>
              <a:spcAft>
                <a:spcPts val="0"/>
              </a:spcAft>
              <a:buNone/>
              <a:defRPr>
                <a:solidFill>
                  <a:srgbClr val="053B5C"/>
                </a:solidFill>
              </a:defRPr>
            </a:lvl2pPr>
            <a:lvl3pPr lvl="2" algn="r" rtl="0">
              <a:spcBef>
                <a:spcPts val="1600"/>
              </a:spcBef>
              <a:spcAft>
                <a:spcPts val="0"/>
              </a:spcAft>
              <a:buNone/>
              <a:defRPr>
                <a:solidFill>
                  <a:srgbClr val="053B5C"/>
                </a:solidFill>
              </a:defRPr>
            </a:lvl3pPr>
            <a:lvl4pPr lvl="3" algn="r" rtl="0">
              <a:spcBef>
                <a:spcPts val="1600"/>
              </a:spcBef>
              <a:spcAft>
                <a:spcPts val="0"/>
              </a:spcAft>
              <a:buNone/>
              <a:defRPr>
                <a:solidFill>
                  <a:srgbClr val="053B5C"/>
                </a:solidFill>
              </a:defRPr>
            </a:lvl4pPr>
            <a:lvl5pPr lvl="4" algn="r" rtl="0">
              <a:spcBef>
                <a:spcPts val="1600"/>
              </a:spcBef>
              <a:spcAft>
                <a:spcPts val="0"/>
              </a:spcAft>
              <a:buNone/>
              <a:defRPr>
                <a:solidFill>
                  <a:srgbClr val="053B5C"/>
                </a:solidFill>
              </a:defRPr>
            </a:lvl5pPr>
            <a:lvl6pPr lvl="5" algn="r" rtl="0">
              <a:spcBef>
                <a:spcPts val="1600"/>
              </a:spcBef>
              <a:spcAft>
                <a:spcPts val="0"/>
              </a:spcAft>
              <a:buNone/>
              <a:defRPr>
                <a:solidFill>
                  <a:srgbClr val="053B5C"/>
                </a:solidFill>
              </a:defRPr>
            </a:lvl6pPr>
            <a:lvl7pPr lvl="6" algn="r" rtl="0">
              <a:spcBef>
                <a:spcPts val="1600"/>
              </a:spcBef>
              <a:spcAft>
                <a:spcPts val="0"/>
              </a:spcAft>
              <a:buNone/>
              <a:defRPr>
                <a:solidFill>
                  <a:srgbClr val="053B5C"/>
                </a:solidFill>
              </a:defRPr>
            </a:lvl7pPr>
            <a:lvl8pPr lvl="7" algn="r" rtl="0">
              <a:spcBef>
                <a:spcPts val="1600"/>
              </a:spcBef>
              <a:spcAft>
                <a:spcPts val="0"/>
              </a:spcAft>
              <a:buNone/>
              <a:defRPr>
                <a:solidFill>
                  <a:srgbClr val="053B5C"/>
                </a:solidFill>
              </a:defRPr>
            </a:lvl8pPr>
            <a:lvl9pPr lvl="8" algn="r" rtl="0">
              <a:spcBef>
                <a:spcPts val="1600"/>
              </a:spcBef>
              <a:spcAft>
                <a:spcPts val="1600"/>
              </a:spcAft>
              <a:buNone/>
              <a:defRPr>
                <a:solidFill>
                  <a:srgbClr val="053B5C"/>
                </a:solidFill>
              </a:defRPr>
            </a:lvl9pPr>
          </a:lstStyle>
          <a:p>
            <a:endParaRPr/>
          </a:p>
        </p:txBody>
      </p:sp>
      <p:sp>
        <p:nvSpPr>
          <p:cNvPr id="249" name="Google Shape;249;p23"/>
          <p:cNvSpPr txBox="1">
            <a:spLocks noGrp="1"/>
          </p:cNvSpPr>
          <p:nvPr>
            <p:ph type="title" idx="3"/>
          </p:nvPr>
        </p:nvSpPr>
        <p:spPr>
          <a:xfrm>
            <a:off x="6251400"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250" name="Google Shape;250;p23"/>
          <p:cNvSpPr txBox="1">
            <a:spLocks noGrp="1"/>
          </p:cNvSpPr>
          <p:nvPr>
            <p:ph type="subTitle" idx="4"/>
          </p:nvPr>
        </p:nvSpPr>
        <p:spPr>
          <a:xfrm>
            <a:off x="61540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solidFill>
                  <a:srgbClr val="053B5C"/>
                </a:solidFill>
              </a:defRPr>
            </a:lvl1pPr>
            <a:lvl2pPr lvl="1" algn="r" rtl="0">
              <a:spcBef>
                <a:spcPts val="1600"/>
              </a:spcBef>
              <a:spcAft>
                <a:spcPts val="0"/>
              </a:spcAft>
              <a:buNone/>
              <a:defRPr>
                <a:solidFill>
                  <a:srgbClr val="053B5C"/>
                </a:solidFill>
              </a:defRPr>
            </a:lvl2pPr>
            <a:lvl3pPr lvl="2" algn="r" rtl="0">
              <a:spcBef>
                <a:spcPts val="1600"/>
              </a:spcBef>
              <a:spcAft>
                <a:spcPts val="0"/>
              </a:spcAft>
              <a:buNone/>
              <a:defRPr>
                <a:solidFill>
                  <a:srgbClr val="053B5C"/>
                </a:solidFill>
              </a:defRPr>
            </a:lvl3pPr>
            <a:lvl4pPr lvl="3" algn="r" rtl="0">
              <a:spcBef>
                <a:spcPts val="1600"/>
              </a:spcBef>
              <a:spcAft>
                <a:spcPts val="0"/>
              </a:spcAft>
              <a:buNone/>
              <a:defRPr>
                <a:solidFill>
                  <a:srgbClr val="053B5C"/>
                </a:solidFill>
              </a:defRPr>
            </a:lvl4pPr>
            <a:lvl5pPr lvl="4" algn="r" rtl="0">
              <a:spcBef>
                <a:spcPts val="1600"/>
              </a:spcBef>
              <a:spcAft>
                <a:spcPts val="0"/>
              </a:spcAft>
              <a:buNone/>
              <a:defRPr>
                <a:solidFill>
                  <a:srgbClr val="053B5C"/>
                </a:solidFill>
              </a:defRPr>
            </a:lvl5pPr>
            <a:lvl6pPr lvl="5" algn="r" rtl="0">
              <a:spcBef>
                <a:spcPts val="1600"/>
              </a:spcBef>
              <a:spcAft>
                <a:spcPts val="0"/>
              </a:spcAft>
              <a:buNone/>
              <a:defRPr>
                <a:solidFill>
                  <a:srgbClr val="053B5C"/>
                </a:solidFill>
              </a:defRPr>
            </a:lvl6pPr>
            <a:lvl7pPr lvl="6" algn="r" rtl="0">
              <a:spcBef>
                <a:spcPts val="1600"/>
              </a:spcBef>
              <a:spcAft>
                <a:spcPts val="0"/>
              </a:spcAft>
              <a:buNone/>
              <a:defRPr>
                <a:solidFill>
                  <a:srgbClr val="053B5C"/>
                </a:solidFill>
              </a:defRPr>
            </a:lvl7pPr>
            <a:lvl8pPr lvl="7" algn="r" rtl="0">
              <a:spcBef>
                <a:spcPts val="1600"/>
              </a:spcBef>
              <a:spcAft>
                <a:spcPts val="0"/>
              </a:spcAft>
              <a:buNone/>
              <a:defRPr>
                <a:solidFill>
                  <a:srgbClr val="053B5C"/>
                </a:solidFill>
              </a:defRPr>
            </a:lvl8pPr>
            <a:lvl9pPr lvl="8" algn="r" rtl="0">
              <a:spcBef>
                <a:spcPts val="1600"/>
              </a:spcBef>
              <a:spcAft>
                <a:spcPts val="1600"/>
              </a:spcAft>
              <a:buNone/>
              <a:defRPr>
                <a:solidFill>
                  <a:srgbClr val="053B5C"/>
                </a:solidFill>
              </a:defRPr>
            </a:lvl9pPr>
          </a:lstStyle>
          <a:p>
            <a:endParaRPr/>
          </a:p>
        </p:txBody>
      </p:sp>
    </p:spTree>
    <p:extLst>
      <p:ext uri="{BB962C8B-B14F-4D97-AF65-F5344CB8AC3E}">
        <p14:creationId xmlns:p14="http://schemas.microsoft.com/office/powerpoint/2010/main" val="2407902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ix Columns">
  <p:cSld name="Six Columns">
    <p:bg>
      <p:bgPr>
        <a:solidFill>
          <a:schemeClr val="dk2"/>
        </a:solidFill>
        <a:effectLst/>
      </p:bgPr>
    </p:bg>
    <p:spTree>
      <p:nvGrpSpPr>
        <p:cNvPr id="1" name="Shape 251"/>
        <p:cNvGrpSpPr/>
        <p:nvPr/>
      </p:nvGrpSpPr>
      <p:grpSpPr>
        <a:xfrm>
          <a:off x="0" y="0"/>
          <a:ext cx="0" cy="0"/>
          <a:chOff x="0" y="0"/>
          <a:chExt cx="0" cy="0"/>
        </a:xfrm>
      </p:grpSpPr>
      <p:sp>
        <p:nvSpPr>
          <p:cNvPr id="252" name="Google Shape;252;p24"/>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rgbClr val="053B5C"/>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3" name="Google Shape;253;p24"/>
          <p:cNvSpPr txBox="1">
            <a:spLocks noGrp="1"/>
          </p:cNvSpPr>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54" name="Google Shape;254;p24"/>
          <p:cNvSpPr txBox="1">
            <a:spLocks noGrp="1"/>
          </p:cNvSpPr>
          <p:nvPr>
            <p:ph type="subTitle" idx="1"/>
          </p:nvPr>
        </p:nvSpPr>
        <p:spPr>
          <a:xfrm>
            <a:off x="1137400"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55" name="Google Shape;255;p24"/>
          <p:cNvSpPr txBox="1">
            <a:spLocks noGrp="1"/>
          </p:cNvSpPr>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56" name="Google Shape;256;p24"/>
          <p:cNvSpPr txBox="1">
            <a:spLocks noGrp="1"/>
          </p:cNvSpPr>
          <p:nvPr>
            <p:ph type="subTitle" idx="4"/>
          </p:nvPr>
        </p:nvSpPr>
        <p:spPr>
          <a:xfrm>
            <a:off x="3579613"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57" name="Google Shape;257;p24"/>
          <p:cNvSpPr txBox="1">
            <a:spLocks noGrp="1"/>
          </p:cNvSpPr>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58" name="Google Shape;258;p24"/>
          <p:cNvSpPr txBox="1">
            <a:spLocks noGrp="1"/>
          </p:cNvSpPr>
          <p:nvPr>
            <p:ph type="subTitle" idx="6"/>
          </p:nvPr>
        </p:nvSpPr>
        <p:spPr>
          <a:xfrm>
            <a:off x="6021826"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59" name="Google Shape;259;p24"/>
          <p:cNvSpPr txBox="1">
            <a:spLocks noGrp="1"/>
          </p:cNvSpPr>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60" name="Google Shape;260;p24"/>
          <p:cNvSpPr txBox="1">
            <a:spLocks noGrp="1"/>
          </p:cNvSpPr>
          <p:nvPr>
            <p:ph type="subTitle" idx="8"/>
          </p:nvPr>
        </p:nvSpPr>
        <p:spPr>
          <a:xfrm>
            <a:off x="1137400"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61" name="Google Shape;261;p24"/>
          <p:cNvSpPr txBox="1">
            <a:spLocks noGrp="1"/>
          </p:cNvSpPr>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62" name="Google Shape;262;p24"/>
          <p:cNvSpPr txBox="1">
            <a:spLocks noGrp="1"/>
          </p:cNvSpPr>
          <p:nvPr>
            <p:ph type="subTitle" idx="13"/>
          </p:nvPr>
        </p:nvSpPr>
        <p:spPr>
          <a:xfrm>
            <a:off x="3579613"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63" name="Google Shape;263;p24"/>
          <p:cNvSpPr txBox="1">
            <a:spLocks noGrp="1"/>
          </p:cNvSpPr>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64" name="Google Shape;264;p24"/>
          <p:cNvSpPr txBox="1">
            <a:spLocks noGrp="1"/>
          </p:cNvSpPr>
          <p:nvPr>
            <p:ph type="subTitle" idx="15"/>
          </p:nvPr>
        </p:nvSpPr>
        <p:spPr>
          <a:xfrm>
            <a:off x="6021826"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65" name="Google Shape;265;p24"/>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4"/>
          <p:cNvGrpSpPr/>
          <p:nvPr/>
        </p:nvGrpSpPr>
        <p:grpSpPr>
          <a:xfrm flipH="1">
            <a:off x="8087888" y="3307425"/>
            <a:ext cx="935500" cy="1873825"/>
            <a:chOff x="8208488" y="3307425"/>
            <a:chExt cx="935500" cy="1873825"/>
          </a:xfrm>
        </p:grpSpPr>
        <p:sp>
          <p:nvSpPr>
            <p:cNvPr id="268" name="Google Shape;268;p24"/>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71402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86" name="Google Shape;286;p25"/>
          <p:cNvGrpSpPr/>
          <p:nvPr/>
        </p:nvGrpSpPr>
        <p:grpSpPr>
          <a:xfrm>
            <a:off x="1" y="2854047"/>
            <a:ext cx="9144001" cy="2289456"/>
            <a:chOff x="271750" y="2423875"/>
            <a:chExt cx="7077400" cy="1772025"/>
          </a:xfrm>
        </p:grpSpPr>
        <p:sp>
          <p:nvSpPr>
            <p:cNvPr id="287" name="Google Shape;287;p25"/>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022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ly Title 3">
  <p:cSld name="Only Title 3">
    <p:spTree>
      <p:nvGrpSpPr>
        <p:cNvPr id="1" name="Shape 290"/>
        <p:cNvGrpSpPr/>
        <p:nvPr/>
      </p:nvGrpSpPr>
      <p:grpSpPr>
        <a:xfrm>
          <a:off x="0" y="0"/>
          <a:ext cx="0" cy="0"/>
          <a:chOff x="0" y="0"/>
          <a:chExt cx="0" cy="0"/>
        </a:xfrm>
      </p:grpSpPr>
      <p:sp>
        <p:nvSpPr>
          <p:cNvPr id="291" name="Google Shape;291;p26"/>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92" name="Google Shape;292;p26"/>
          <p:cNvGrpSpPr/>
          <p:nvPr/>
        </p:nvGrpSpPr>
        <p:grpSpPr>
          <a:xfrm rot="-3108865">
            <a:off x="377868" y="4286613"/>
            <a:ext cx="448943" cy="711247"/>
            <a:chOff x="-1904298" y="1056455"/>
            <a:chExt cx="581725" cy="921611"/>
          </a:xfrm>
        </p:grpSpPr>
        <p:sp>
          <p:nvSpPr>
            <p:cNvPr id="293" name="Google Shape;293;p2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6"/>
          <p:cNvGrpSpPr/>
          <p:nvPr/>
        </p:nvGrpSpPr>
        <p:grpSpPr>
          <a:xfrm rot="-2014239">
            <a:off x="604038" y="4210956"/>
            <a:ext cx="687216" cy="635164"/>
            <a:chOff x="-1855532" y="1600966"/>
            <a:chExt cx="890361" cy="822923"/>
          </a:xfrm>
        </p:grpSpPr>
        <p:sp>
          <p:nvSpPr>
            <p:cNvPr id="296" name="Google Shape;296;p2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93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ly Title 4">
  <p:cSld name="Only Title 4">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303" name="Google Shape;303;p27"/>
          <p:cNvGrpSpPr/>
          <p:nvPr/>
        </p:nvGrpSpPr>
        <p:grpSpPr>
          <a:xfrm>
            <a:off x="5978544" y="3960231"/>
            <a:ext cx="3165452" cy="1179524"/>
            <a:chOff x="5978544" y="3960231"/>
            <a:chExt cx="3165452" cy="1179524"/>
          </a:xfrm>
        </p:grpSpPr>
        <p:sp>
          <p:nvSpPr>
            <p:cNvPr id="304" name="Google Shape;304;p27"/>
            <p:cNvSpPr/>
            <p:nvPr/>
          </p:nvSpPr>
          <p:spPr>
            <a:xfrm flipH="1">
              <a:off x="6326888"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7325802" y="3960231"/>
              <a:ext cx="1548095" cy="1179524"/>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flipH="1">
              <a:off x="5978544" y="4795819"/>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flipH="1">
              <a:off x="7621797"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593927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5649575" y="631441"/>
            <a:ext cx="2776800" cy="92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rgbClr val="053B5C"/>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endParaRPr/>
          </a:p>
        </p:txBody>
      </p:sp>
      <p:sp>
        <p:nvSpPr>
          <p:cNvPr id="310" name="Google Shape;310;p28"/>
          <p:cNvSpPr txBox="1">
            <a:spLocks noGrp="1"/>
          </p:cNvSpPr>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rgbClr val="053B5C"/>
                </a:solidFill>
              </a:defRPr>
            </a:lvl1pPr>
            <a:lvl2pPr lvl="1" algn="r" rtl="0">
              <a:lnSpc>
                <a:spcPct val="100000"/>
              </a:lnSpc>
              <a:spcBef>
                <a:spcPts val="1600"/>
              </a:spcBef>
              <a:spcAft>
                <a:spcPts val="0"/>
              </a:spcAft>
              <a:buNone/>
              <a:defRPr>
                <a:solidFill>
                  <a:srgbClr val="053B5C"/>
                </a:solidFill>
              </a:defRPr>
            </a:lvl2pPr>
            <a:lvl3pPr lvl="2" algn="r" rtl="0">
              <a:lnSpc>
                <a:spcPct val="100000"/>
              </a:lnSpc>
              <a:spcBef>
                <a:spcPts val="1600"/>
              </a:spcBef>
              <a:spcAft>
                <a:spcPts val="0"/>
              </a:spcAft>
              <a:buNone/>
              <a:defRPr>
                <a:solidFill>
                  <a:srgbClr val="053B5C"/>
                </a:solidFill>
              </a:defRPr>
            </a:lvl3pPr>
            <a:lvl4pPr lvl="3" algn="r" rtl="0">
              <a:lnSpc>
                <a:spcPct val="100000"/>
              </a:lnSpc>
              <a:spcBef>
                <a:spcPts val="1600"/>
              </a:spcBef>
              <a:spcAft>
                <a:spcPts val="0"/>
              </a:spcAft>
              <a:buNone/>
              <a:defRPr>
                <a:solidFill>
                  <a:srgbClr val="053B5C"/>
                </a:solidFill>
              </a:defRPr>
            </a:lvl4pPr>
            <a:lvl5pPr lvl="4" algn="r" rtl="0">
              <a:lnSpc>
                <a:spcPct val="100000"/>
              </a:lnSpc>
              <a:spcBef>
                <a:spcPts val="1600"/>
              </a:spcBef>
              <a:spcAft>
                <a:spcPts val="0"/>
              </a:spcAft>
              <a:buNone/>
              <a:defRPr>
                <a:solidFill>
                  <a:srgbClr val="053B5C"/>
                </a:solidFill>
              </a:defRPr>
            </a:lvl5pPr>
            <a:lvl6pPr lvl="5" algn="r" rtl="0">
              <a:lnSpc>
                <a:spcPct val="100000"/>
              </a:lnSpc>
              <a:spcBef>
                <a:spcPts val="1600"/>
              </a:spcBef>
              <a:spcAft>
                <a:spcPts val="0"/>
              </a:spcAft>
              <a:buNone/>
              <a:defRPr>
                <a:solidFill>
                  <a:srgbClr val="053B5C"/>
                </a:solidFill>
              </a:defRPr>
            </a:lvl6pPr>
            <a:lvl7pPr lvl="6" algn="r" rtl="0">
              <a:lnSpc>
                <a:spcPct val="100000"/>
              </a:lnSpc>
              <a:spcBef>
                <a:spcPts val="1600"/>
              </a:spcBef>
              <a:spcAft>
                <a:spcPts val="0"/>
              </a:spcAft>
              <a:buNone/>
              <a:defRPr>
                <a:solidFill>
                  <a:srgbClr val="053B5C"/>
                </a:solidFill>
              </a:defRPr>
            </a:lvl7pPr>
            <a:lvl8pPr lvl="7" algn="r" rtl="0">
              <a:lnSpc>
                <a:spcPct val="100000"/>
              </a:lnSpc>
              <a:spcBef>
                <a:spcPts val="1600"/>
              </a:spcBef>
              <a:spcAft>
                <a:spcPts val="0"/>
              </a:spcAft>
              <a:buNone/>
              <a:defRPr>
                <a:solidFill>
                  <a:srgbClr val="053B5C"/>
                </a:solidFill>
              </a:defRPr>
            </a:lvl8pPr>
            <a:lvl9pPr lvl="8" algn="r" rtl="0">
              <a:lnSpc>
                <a:spcPct val="100000"/>
              </a:lnSpc>
              <a:spcBef>
                <a:spcPts val="1600"/>
              </a:spcBef>
              <a:spcAft>
                <a:spcPts val="1600"/>
              </a:spcAft>
              <a:buNone/>
              <a:defRPr>
                <a:solidFill>
                  <a:srgbClr val="053B5C"/>
                </a:solidFill>
              </a:defRPr>
            </a:lvl9pPr>
          </a:lstStyle>
          <a:p>
            <a:endParaRPr/>
          </a:p>
        </p:txBody>
      </p:sp>
      <p:sp>
        <p:nvSpPr>
          <p:cNvPr id="311" name="Google Shape;311;p28"/>
          <p:cNvSpPr txBox="1">
            <a:spLocks noGrp="1"/>
          </p:cNvSpPr>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solidFill>
                  <a:srgbClr val="053B5C"/>
                </a:solidFill>
              </a:defRPr>
            </a:lvl1pPr>
            <a:lvl2pPr lvl="1" rtl="0">
              <a:spcBef>
                <a:spcPts val="0"/>
              </a:spcBef>
              <a:spcAft>
                <a:spcPts val="0"/>
              </a:spcAft>
              <a:buNone/>
              <a:defRPr>
                <a:solidFill>
                  <a:srgbClr val="053B5C"/>
                </a:solidFill>
                <a:latin typeface="Open Sans"/>
                <a:ea typeface="Open Sans"/>
                <a:cs typeface="Open Sans"/>
                <a:sym typeface="Open Sans"/>
              </a:defRPr>
            </a:lvl2pPr>
            <a:lvl3pPr lvl="2" rtl="0">
              <a:spcBef>
                <a:spcPts val="0"/>
              </a:spcBef>
              <a:spcAft>
                <a:spcPts val="0"/>
              </a:spcAft>
              <a:buNone/>
              <a:defRPr>
                <a:solidFill>
                  <a:srgbClr val="053B5C"/>
                </a:solidFill>
                <a:latin typeface="Open Sans"/>
                <a:ea typeface="Open Sans"/>
                <a:cs typeface="Open Sans"/>
                <a:sym typeface="Open Sans"/>
              </a:defRPr>
            </a:lvl3pPr>
            <a:lvl4pPr lvl="3" rtl="0">
              <a:spcBef>
                <a:spcPts val="0"/>
              </a:spcBef>
              <a:spcAft>
                <a:spcPts val="0"/>
              </a:spcAft>
              <a:buNone/>
              <a:defRPr>
                <a:solidFill>
                  <a:srgbClr val="053B5C"/>
                </a:solidFill>
                <a:latin typeface="Open Sans"/>
                <a:ea typeface="Open Sans"/>
                <a:cs typeface="Open Sans"/>
                <a:sym typeface="Open Sans"/>
              </a:defRPr>
            </a:lvl4pPr>
            <a:lvl5pPr lvl="4" rtl="0">
              <a:spcBef>
                <a:spcPts val="0"/>
              </a:spcBef>
              <a:spcAft>
                <a:spcPts val="0"/>
              </a:spcAft>
              <a:buNone/>
              <a:defRPr>
                <a:solidFill>
                  <a:srgbClr val="053B5C"/>
                </a:solidFill>
                <a:latin typeface="Open Sans"/>
                <a:ea typeface="Open Sans"/>
                <a:cs typeface="Open Sans"/>
                <a:sym typeface="Open Sans"/>
              </a:defRPr>
            </a:lvl5pPr>
            <a:lvl6pPr lvl="5" rtl="0">
              <a:spcBef>
                <a:spcPts val="0"/>
              </a:spcBef>
              <a:spcAft>
                <a:spcPts val="0"/>
              </a:spcAft>
              <a:buNone/>
              <a:defRPr>
                <a:solidFill>
                  <a:srgbClr val="053B5C"/>
                </a:solidFill>
                <a:latin typeface="Open Sans"/>
                <a:ea typeface="Open Sans"/>
                <a:cs typeface="Open Sans"/>
                <a:sym typeface="Open Sans"/>
              </a:defRPr>
            </a:lvl6pPr>
            <a:lvl7pPr lvl="6" rtl="0">
              <a:spcBef>
                <a:spcPts val="0"/>
              </a:spcBef>
              <a:spcAft>
                <a:spcPts val="0"/>
              </a:spcAft>
              <a:buNone/>
              <a:defRPr>
                <a:solidFill>
                  <a:srgbClr val="053B5C"/>
                </a:solidFill>
                <a:latin typeface="Open Sans"/>
                <a:ea typeface="Open Sans"/>
                <a:cs typeface="Open Sans"/>
                <a:sym typeface="Open Sans"/>
              </a:defRPr>
            </a:lvl7pPr>
            <a:lvl8pPr lvl="7" rtl="0">
              <a:spcBef>
                <a:spcPts val="0"/>
              </a:spcBef>
              <a:spcAft>
                <a:spcPts val="0"/>
              </a:spcAft>
              <a:buNone/>
              <a:defRPr>
                <a:solidFill>
                  <a:srgbClr val="053B5C"/>
                </a:solidFill>
                <a:latin typeface="Open Sans"/>
                <a:ea typeface="Open Sans"/>
                <a:cs typeface="Open Sans"/>
                <a:sym typeface="Open Sans"/>
              </a:defRPr>
            </a:lvl8pPr>
            <a:lvl9pPr lvl="8" rtl="0">
              <a:spcBef>
                <a:spcPts val="0"/>
              </a:spcBef>
              <a:spcAft>
                <a:spcPts val="0"/>
              </a:spcAft>
              <a:buNone/>
              <a:defRPr>
                <a:solidFill>
                  <a:srgbClr val="053B5C"/>
                </a:solidFill>
                <a:latin typeface="Open Sans"/>
                <a:ea typeface="Open Sans"/>
                <a:cs typeface="Open Sans"/>
                <a:sym typeface="Open Sans"/>
              </a:defRPr>
            </a:lvl9pPr>
          </a:lstStyle>
          <a:p>
            <a:endParaRPr/>
          </a:p>
        </p:txBody>
      </p:sp>
      <p:sp>
        <p:nvSpPr>
          <p:cNvPr id="312" name="Google Shape;312;p28"/>
          <p:cNvSpPr txBox="1"/>
          <p:nvPr/>
        </p:nvSpPr>
        <p:spPr>
          <a:xfrm>
            <a:off x="717525" y="542750"/>
            <a:ext cx="2826300" cy="808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rgbClr val="053B5C"/>
                </a:solidFill>
                <a:latin typeface="Open Sans"/>
                <a:ea typeface="Open Sans"/>
                <a:cs typeface="Open Sans"/>
                <a:sym typeface="Open Sans"/>
              </a:rPr>
              <a:t>CREDITS: This presentation template was created by </a:t>
            </a:r>
            <a:r>
              <a:rPr lang="en" sz="1000" b="1">
                <a:solidFill>
                  <a:srgbClr val="053B5C"/>
                </a:solidFill>
                <a:uFill>
                  <a:noFill/>
                </a:uFill>
                <a:latin typeface="Open Sans"/>
                <a:ea typeface="Open Sans"/>
                <a:cs typeface="Open Sans"/>
                <a:sym typeface="Open Sans"/>
                <a:hlinkClick r:id="rId2"/>
              </a:rPr>
              <a:t>Slidesgo</a:t>
            </a:r>
            <a:r>
              <a:rPr lang="en" sz="1000">
                <a:solidFill>
                  <a:srgbClr val="053B5C"/>
                </a:solidFill>
                <a:latin typeface="Open Sans"/>
                <a:ea typeface="Open Sans"/>
                <a:cs typeface="Open Sans"/>
                <a:sym typeface="Open Sans"/>
              </a:rPr>
              <a:t>, including icons by </a:t>
            </a:r>
            <a:r>
              <a:rPr lang="en" sz="1000" b="1">
                <a:solidFill>
                  <a:srgbClr val="053B5C"/>
                </a:solidFill>
                <a:uFill>
                  <a:noFill/>
                </a:uFill>
                <a:latin typeface="Open Sans"/>
                <a:ea typeface="Open Sans"/>
                <a:cs typeface="Open Sans"/>
                <a:sym typeface="Open Sans"/>
                <a:hlinkClick r:id="rId3"/>
              </a:rPr>
              <a:t>Flaticon</a:t>
            </a:r>
            <a:r>
              <a:rPr lang="en" sz="1000">
                <a:solidFill>
                  <a:srgbClr val="053B5C"/>
                </a:solidFill>
                <a:latin typeface="Open Sans"/>
                <a:ea typeface="Open Sans"/>
                <a:cs typeface="Open Sans"/>
                <a:sym typeface="Open Sans"/>
              </a:rPr>
              <a:t>, infographics &amp; images by </a:t>
            </a:r>
            <a:r>
              <a:rPr lang="en" sz="1000" b="1">
                <a:solidFill>
                  <a:srgbClr val="053B5C"/>
                </a:solidFill>
                <a:uFill>
                  <a:noFill/>
                </a:uFill>
                <a:latin typeface="Open Sans"/>
                <a:ea typeface="Open Sans"/>
                <a:cs typeface="Open Sans"/>
                <a:sym typeface="Open Sans"/>
                <a:hlinkClick r:id="rId4"/>
              </a:rPr>
              <a:t>Freepik</a:t>
            </a:r>
            <a:r>
              <a:rPr lang="en" sz="1000">
                <a:solidFill>
                  <a:srgbClr val="053B5C"/>
                </a:solidFill>
                <a:latin typeface="Open Sans"/>
                <a:ea typeface="Open Sans"/>
                <a:cs typeface="Open Sans"/>
                <a:sym typeface="Open Sans"/>
              </a:rPr>
              <a:t> and illustrations by </a:t>
            </a:r>
            <a:r>
              <a:rPr lang="en" sz="1000" b="1">
                <a:solidFill>
                  <a:srgbClr val="053B5C"/>
                </a:solidFill>
                <a:uFill>
                  <a:noFill/>
                </a:uFill>
                <a:latin typeface="Open Sans"/>
                <a:ea typeface="Open Sans"/>
                <a:cs typeface="Open Sans"/>
                <a:sym typeface="Open Sans"/>
                <a:hlinkClick r:id="rId5"/>
              </a:rPr>
              <a:t>Stories</a:t>
            </a:r>
            <a:endParaRPr sz="900">
              <a:solidFill>
                <a:srgbClr val="053B5C"/>
              </a:solidFill>
              <a:latin typeface="Open Sans"/>
              <a:ea typeface="Open Sans"/>
              <a:cs typeface="Open Sans"/>
              <a:sym typeface="Open Sans"/>
            </a:endParaRPr>
          </a:p>
        </p:txBody>
      </p:sp>
    </p:spTree>
    <p:extLst>
      <p:ext uri="{BB962C8B-B14F-4D97-AF65-F5344CB8AC3E}">
        <p14:creationId xmlns:p14="http://schemas.microsoft.com/office/powerpoint/2010/main" val="36468828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2"/>
        </a:solidFill>
        <a:effectLst/>
      </p:bgPr>
    </p:bg>
    <p:spTree>
      <p:nvGrpSpPr>
        <p:cNvPr id="1" name="Shape 313"/>
        <p:cNvGrpSpPr/>
        <p:nvPr/>
      </p:nvGrpSpPr>
      <p:grpSpPr>
        <a:xfrm>
          <a:off x="0" y="0"/>
          <a:ext cx="0" cy="0"/>
          <a:chOff x="0" y="0"/>
          <a:chExt cx="0" cy="0"/>
        </a:xfrm>
      </p:grpSpPr>
    </p:spTree>
    <p:extLst>
      <p:ext uri="{BB962C8B-B14F-4D97-AF65-F5344CB8AC3E}">
        <p14:creationId xmlns:p14="http://schemas.microsoft.com/office/powerpoint/2010/main" val="1565495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chemeClr val="dk2"/>
        </a:solidFill>
        <a:effectLst/>
      </p:bgPr>
    </p:bg>
    <p:spTree>
      <p:nvGrpSpPr>
        <p:cNvPr id="1"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a:spLocks noGrp="1"/>
          </p:cNvSpPr>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1" name="Google Shape;101;p13"/>
          <p:cNvSpPr txBox="1">
            <a:spLocks noGrp="1"/>
          </p:cNvSpPr>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03" name="Google Shape;103;p13"/>
          <p:cNvSpPr txBox="1">
            <a:spLocks noGrp="1"/>
          </p:cNvSpPr>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4" name="Google Shape;104;p13"/>
          <p:cNvSpPr txBox="1">
            <a:spLocks noGrp="1"/>
          </p:cNvSpPr>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06" name="Google Shape;106;p13"/>
          <p:cNvSpPr txBox="1">
            <a:spLocks noGrp="1"/>
          </p:cNvSpPr>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7" name="Google Shape;107;p13"/>
          <p:cNvSpPr txBox="1">
            <a:spLocks noGrp="1"/>
          </p:cNvSpPr>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a:spLocks noGrp="1"/>
          </p:cNvSpPr>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09" name="Google Shape;109;p13"/>
          <p:cNvSpPr txBox="1">
            <a:spLocks noGrp="1"/>
          </p:cNvSpPr>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10" name="Google Shape;110;p13"/>
          <p:cNvSpPr txBox="1">
            <a:spLocks noGrp="1"/>
          </p:cNvSpPr>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a:spLocks noGrp="1"/>
          </p:cNvSpPr>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717525" y="1535950"/>
            <a:ext cx="3163200" cy="207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le 1">
  <p:cSld name="CUSTOM_1_1">
    <p:bg>
      <p:bgPr>
        <a:solidFill>
          <a:schemeClr val="dk2"/>
        </a:solidFill>
        <a:effectLst/>
      </p:bgPr>
    </p:bg>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717525" y="1610450"/>
            <a:ext cx="3316800" cy="143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grpSp>
        <p:nvGrpSpPr>
          <p:cNvPr id="116" name="Google Shape;116;p15"/>
          <p:cNvGrpSpPr/>
          <p:nvPr/>
        </p:nvGrpSpPr>
        <p:grpSpPr>
          <a:xfrm>
            <a:off x="440413" y="3605057"/>
            <a:ext cx="3748961" cy="1754140"/>
            <a:chOff x="440413" y="3605057"/>
            <a:chExt cx="3748961" cy="1754140"/>
          </a:xfrm>
        </p:grpSpPr>
        <p:sp>
          <p:nvSpPr>
            <p:cNvPr id="117" name="Google Shape;117;p15"/>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5"/>
            <p:cNvGrpSpPr/>
            <p:nvPr/>
          </p:nvGrpSpPr>
          <p:grpSpPr>
            <a:xfrm rot="1398551" flipH="1">
              <a:off x="1087893" y="3855029"/>
              <a:ext cx="1522160" cy="1254196"/>
              <a:chOff x="698956" y="6526827"/>
              <a:chExt cx="1522132" cy="1254173"/>
            </a:xfrm>
          </p:grpSpPr>
          <p:grpSp>
            <p:nvGrpSpPr>
              <p:cNvPr id="120" name="Google Shape;120;p15"/>
              <p:cNvGrpSpPr/>
              <p:nvPr/>
            </p:nvGrpSpPr>
            <p:grpSpPr>
              <a:xfrm>
                <a:off x="970014" y="6599642"/>
                <a:ext cx="1251074" cy="1089966"/>
                <a:chOff x="2227541" y="6011760"/>
                <a:chExt cx="2864180" cy="2495343"/>
              </a:xfrm>
            </p:grpSpPr>
            <p:sp>
              <p:nvSpPr>
                <p:cNvPr id="121" name="Google Shape;121;p1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5"/>
                <p:cNvGrpSpPr/>
                <p:nvPr/>
              </p:nvGrpSpPr>
              <p:grpSpPr>
                <a:xfrm>
                  <a:off x="2227541" y="6635267"/>
                  <a:ext cx="2250382" cy="1871835"/>
                  <a:chOff x="2227541" y="6635267"/>
                  <a:chExt cx="2250382" cy="1871835"/>
                </a:xfrm>
              </p:grpSpPr>
              <p:sp>
                <p:nvSpPr>
                  <p:cNvPr id="123" name="Google Shape;123;p1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oogle Shape;126;p15"/>
              <p:cNvGrpSpPr/>
              <p:nvPr/>
            </p:nvGrpSpPr>
            <p:grpSpPr>
              <a:xfrm>
                <a:off x="698956" y="6526827"/>
                <a:ext cx="761443" cy="1254173"/>
                <a:chOff x="1668617" y="5683195"/>
                <a:chExt cx="1743230" cy="2871275"/>
              </a:xfrm>
            </p:grpSpPr>
            <p:sp>
              <p:nvSpPr>
                <p:cNvPr id="127" name="Google Shape;127;p1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5"/>
                <p:cNvGrpSpPr/>
                <p:nvPr/>
              </p:nvGrpSpPr>
              <p:grpSpPr>
                <a:xfrm>
                  <a:off x="2252110" y="6027996"/>
                  <a:ext cx="1159737" cy="2526474"/>
                  <a:chOff x="2252110" y="6027996"/>
                  <a:chExt cx="1159737" cy="2526474"/>
                </a:xfrm>
              </p:grpSpPr>
              <p:sp>
                <p:nvSpPr>
                  <p:cNvPr id="129" name="Google Shape;129;p1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15"/>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p:cSld name="CUSTOM_2">
    <p:spTree>
      <p:nvGrpSpPr>
        <p:cNvPr id="1" name="Shape 134"/>
        <p:cNvGrpSpPr/>
        <p:nvPr/>
      </p:nvGrpSpPr>
      <p:grpSpPr>
        <a:xfrm>
          <a:off x="0" y="0"/>
          <a:ext cx="0" cy="0"/>
          <a:chOff x="0" y="0"/>
          <a:chExt cx="0" cy="0"/>
        </a:xfrm>
      </p:grpSpPr>
      <p:grpSp>
        <p:nvGrpSpPr>
          <p:cNvPr id="135" name="Google Shape;135;p16"/>
          <p:cNvGrpSpPr/>
          <p:nvPr/>
        </p:nvGrpSpPr>
        <p:grpSpPr>
          <a:xfrm rot="244921">
            <a:off x="647179" y="3832742"/>
            <a:ext cx="1145761" cy="872458"/>
            <a:chOff x="3077675" y="6690087"/>
            <a:chExt cx="2525088" cy="1922768"/>
          </a:xfrm>
        </p:grpSpPr>
        <p:sp>
          <p:nvSpPr>
            <p:cNvPr id="136" name="Google Shape;136;p16"/>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rot="-1537546">
            <a:off x="604994" y="3763987"/>
            <a:ext cx="488794" cy="774382"/>
            <a:chOff x="-1904298" y="1056455"/>
            <a:chExt cx="581725" cy="921611"/>
          </a:xfrm>
        </p:grpSpPr>
        <p:sp>
          <p:nvSpPr>
            <p:cNvPr id="141" name="Google Shape;141;p1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6"/>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053B5C"/>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7" name="Google Shape;147;p16"/>
          <p:cNvSpPr txBox="1">
            <a:spLocks noGrp="1"/>
          </p:cNvSpPr>
          <p:nvPr>
            <p:ph type="subTitle" idx="1"/>
          </p:nvPr>
        </p:nvSpPr>
        <p:spPr>
          <a:xfrm>
            <a:off x="15286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48" name="Google Shape;148;p16"/>
          <p:cNvSpPr txBox="1">
            <a:spLocks noGrp="1"/>
          </p:cNvSpPr>
          <p:nvPr>
            <p:ph type="subTitle" idx="2"/>
          </p:nvPr>
        </p:nvSpPr>
        <p:spPr>
          <a:xfrm>
            <a:off x="50080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49" name="Google Shape;149;p16"/>
          <p:cNvSpPr txBox="1">
            <a:spLocks noGrp="1"/>
          </p:cNvSpPr>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150" name="Google Shape;150;p16"/>
          <p:cNvSpPr txBox="1">
            <a:spLocks noGrp="1"/>
          </p:cNvSpPr>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51" name="Google Shape;151;p16"/>
          <p:cNvSpPr txBox="1">
            <a:spLocks noGrp="1"/>
          </p:cNvSpPr>
          <p:nvPr>
            <p:ph type="title" idx="5"/>
          </p:nvPr>
        </p:nvSpPr>
        <p:spPr>
          <a:xfrm>
            <a:off x="15286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152" name="Google Shape;152;p16"/>
          <p:cNvSpPr txBox="1">
            <a:spLocks noGrp="1"/>
          </p:cNvSpPr>
          <p:nvPr>
            <p:ph type="title" idx="6"/>
          </p:nvPr>
        </p:nvSpPr>
        <p:spPr>
          <a:xfrm>
            <a:off x="50080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153" name="Google Shape;153;p16"/>
          <p:cNvSpPr txBox="1">
            <a:spLocks noGrp="1"/>
          </p:cNvSpPr>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54" name="Google Shape;154;p16"/>
          <p:cNvSpPr txBox="1">
            <a:spLocks noGrp="1"/>
          </p:cNvSpPr>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1">
  <p:cSld name="CUSTOM_5">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053B5C"/>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8" name="Google Shape;198;p19"/>
          <p:cNvSpPr txBox="1">
            <a:spLocks noGrp="1"/>
          </p:cNvSpPr>
          <p:nvPr>
            <p:ph type="title" idx="2"/>
          </p:nvPr>
        </p:nvSpPr>
        <p:spPr>
          <a:xfrm>
            <a:off x="5441500" y="937950"/>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199" name="Google Shape;199;p19"/>
          <p:cNvSpPr txBox="1">
            <a:spLocks noGrp="1"/>
          </p:cNvSpPr>
          <p:nvPr>
            <p:ph type="subTitle" idx="1"/>
          </p:nvPr>
        </p:nvSpPr>
        <p:spPr>
          <a:xfrm>
            <a:off x="5441500" y="1326294"/>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00" name="Google Shape;200;p19"/>
          <p:cNvSpPr txBox="1">
            <a:spLocks noGrp="1"/>
          </p:cNvSpPr>
          <p:nvPr>
            <p:ph type="title" idx="3"/>
          </p:nvPr>
        </p:nvSpPr>
        <p:spPr>
          <a:xfrm>
            <a:off x="4549625" y="2110397"/>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201" name="Google Shape;201;p19"/>
          <p:cNvSpPr txBox="1">
            <a:spLocks noGrp="1"/>
          </p:cNvSpPr>
          <p:nvPr>
            <p:ph type="subTitle" idx="4"/>
          </p:nvPr>
        </p:nvSpPr>
        <p:spPr>
          <a:xfrm>
            <a:off x="4549625" y="2498741"/>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02" name="Google Shape;202;p19"/>
          <p:cNvSpPr txBox="1">
            <a:spLocks noGrp="1"/>
          </p:cNvSpPr>
          <p:nvPr>
            <p:ph type="title" idx="5"/>
          </p:nvPr>
        </p:nvSpPr>
        <p:spPr>
          <a:xfrm>
            <a:off x="5441500" y="3447503"/>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203" name="Google Shape;203;p19"/>
          <p:cNvSpPr txBox="1">
            <a:spLocks noGrp="1"/>
          </p:cNvSpPr>
          <p:nvPr>
            <p:ph type="subTitle" idx="6"/>
          </p:nvPr>
        </p:nvSpPr>
        <p:spPr>
          <a:xfrm>
            <a:off x="5441500" y="3835847"/>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6" r:id="rId4"/>
    <p:sldLayoutId id="2147483659" r:id="rId5"/>
    <p:sldLayoutId id="2147483660" r:id="rId6"/>
    <p:sldLayoutId id="2147483661" r:id="rId7"/>
    <p:sldLayoutId id="2147483662" r:id="rId8"/>
    <p:sldLayoutId id="2147483665" r:id="rId9"/>
    <p:sldLayoutId id="2147483666" r:id="rId10"/>
    <p:sldLayoutId id="2147483667" r:id="rId11"/>
    <p:sldLayoutId id="2147483675" r:id="rId12"/>
    <p:sldLayoutId id="2147483707" r:id="rId13"/>
    <p:sldLayoutId id="2147483708" r:id="rId14"/>
    <p:sldLayoutId id="214748370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416078018"/>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3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jpg"/><Relationship Id="rId7" Type="http://schemas.microsoft.com/office/2007/relationships/hdphoto" Target="../media/hdphoto3.wdp"/><Relationship Id="rId12"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1.png"/><Relationship Id="rId5" Type="http://schemas.microsoft.com/office/2007/relationships/hdphoto" Target="../media/hdphoto2.wdp"/><Relationship Id="rId10" Type="http://schemas.openxmlformats.org/officeDocument/2006/relationships/image" Target="../media/image30.png"/><Relationship Id="rId4" Type="http://schemas.openxmlformats.org/officeDocument/2006/relationships/image" Target="../media/image27.png"/><Relationship Id="rId9" Type="http://schemas.microsoft.com/office/2007/relationships/hdphoto" Target="../media/hdphoto4.wdp"/></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jp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0.png"/><Relationship Id="rId5" Type="http://schemas.microsoft.com/office/2007/relationships/hdphoto" Target="../media/hdphoto2.wdp"/><Relationship Id="rId10" Type="http://schemas.openxmlformats.org/officeDocument/2006/relationships/image" Target="../media/image34.png"/><Relationship Id="rId4" Type="http://schemas.openxmlformats.org/officeDocument/2006/relationships/image" Target="../media/image27.png"/><Relationship Id="rId9"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5.jp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0.png"/><Relationship Id="rId5" Type="http://schemas.microsoft.com/office/2007/relationships/hdphoto" Target="../media/hdphoto2.wdp"/><Relationship Id="rId10" Type="http://schemas.openxmlformats.org/officeDocument/2006/relationships/image" Target="../media/image32.png"/><Relationship Id="rId4" Type="http://schemas.openxmlformats.org/officeDocument/2006/relationships/image" Target="../media/image27.png"/><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diagramLayout" Target="../diagrams/layout7.xml"/><Relationship Id="rId7" Type="http://schemas.openxmlformats.org/officeDocument/2006/relationships/image" Target="../media/image38.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11" name="Picture 10">
            <a:extLst>
              <a:ext uri="{FF2B5EF4-FFF2-40B4-BE49-F238E27FC236}">
                <a16:creationId xmlns:a16="http://schemas.microsoft.com/office/drawing/2014/main" id="{9BB759A8-514D-452B-990A-27DDE622DE7D}"/>
              </a:ext>
            </a:extLst>
          </p:cNvPr>
          <p:cNvPicPr>
            <a:picLocks noChangeAspect="1"/>
          </p:cNvPicPr>
          <p:nvPr/>
        </p:nvPicPr>
        <p:blipFill>
          <a:blip r:embed="rId3">
            <a:clrChange>
              <a:clrFrom>
                <a:srgbClr val="FEFEFE"/>
              </a:clrFrom>
              <a:clrTo>
                <a:srgbClr val="FEFEFE">
                  <a:alpha val="0"/>
                </a:srgbClr>
              </a:clrTo>
            </a:clrChange>
            <a:duotone>
              <a:prstClr val="black"/>
              <a:schemeClr val="tx2">
                <a:tint val="45000"/>
                <a:satMod val="400000"/>
              </a:schemeClr>
            </a:duotone>
          </a:blip>
          <a:stretch>
            <a:fillRect/>
          </a:stretch>
        </p:blipFill>
        <p:spPr>
          <a:xfrm rot="20688128">
            <a:off x="734412" y="1893757"/>
            <a:ext cx="6526460" cy="2714203"/>
          </a:xfrm>
          <a:prstGeom prst="rect">
            <a:avLst/>
          </a:prstGeom>
        </p:spPr>
      </p:pic>
      <p:sp>
        <p:nvSpPr>
          <p:cNvPr id="322" name="Google Shape;322;p32"/>
          <p:cNvSpPr txBox="1">
            <a:spLocks noGrp="1"/>
          </p:cNvSpPr>
          <p:nvPr>
            <p:ph type="ctrTitle"/>
          </p:nvPr>
        </p:nvSpPr>
        <p:spPr>
          <a:xfrm>
            <a:off x="879672" y="1267862"/>
            <a:ext cx="44874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
        <p:nvSpPr>
          <p:cNvPr id="5" name="Subtitle 4">
            <a:extLst>
              <a:ext uri="{FF2B5EF4-FFF2-40B4-BE49-F238E27FC236}">
                <a16:creationId xmlns:a16="http://schemas.microsoft.com/office/drawing/2014/main" id="{8C632CF1-927C-4CA3-B8C7-3B57B5EADE8C}"/>
              </a:ext>
            </a:extLst>
          </p:cNvPr>
          <p:cNvSpPr>
            <a:spLocks noGrp="1"/>
          </p:cNvSpPr>
          <p:nvPr>
            <p:ph type="subTitle" idx="1"/>
          </p:nvPr>
        </p:nvSpPr>
        <p:spPr>
          <a:xfrm>
            <a:off x="406002" y="1581007"/>
            <a:ext cx="7557166" cy="444258"/>
          </a:xfrm>
        </p:spPr>
        <p:txBody>
          <a:bodyPr/>
          <a:lstStyle/>
          <a:p>
            <a:r>
              <a:rPr lang="en-US" sz="2000" b="1" i="0" dirty="0">
                <a:solidFill>
                  <a:schemeClr val="bg2">
                    <a:lumMod val="25000"/>
                  </a:schemeClr>
                </a:solidFill>
                <a:effectLst/>
                <a:latin typeface="Calibri" panose="020F0502020204030204" pitchFamily="34" charset="0"/>
                <a:cs typeface="Calibri" panose="020F0502020204030204" pitchFamily="34" charset="0"/>
              </a:rPr>
              <a:t>Moving India towards a </a:t>
            </a:r>
          </a:p>
          <a:p>
            <a:r>
              <a:rPr lang="en-US" sz="2000" b="1" i="0" dirty="0">
                <a:solidFill>
                  <a:srgbClr val="00DCF7"/>
                </a:solidFill>
                <a:effectLst/>
                <a:latin typeface="Calibri" panose="020F0502020204030204" pitchFamily="34" charset="0"/>
                <a:cs typeface="Calibri" panose="020F0502020204030204" pitchFamily="34" charset="0"/>
              </a:rPr>
              <a:t>sustainable future.</a:t>
            </a:r>
          </a:p>
          <a:p>
            <a:endParaRPr lang="en-IN" sz="2000" dirty="0">
              <a:latin typeface="Calibri" panose="020F0502020204030204" pitchFamily="34" charset="0"/>
              <a:cs typeface="Calibri" panose="020F0502020204030204" pitchFamily="34" charset="0"/>
            </a:endParaRPr>
          </a:p>
        </p:txBody>
      </p:sp>
      <p:grpSp>
        <p:nvGrpSpPr>
          <p:cNvPr id="324" name="Google Shape;324;p32"/>
          <p:cNvGrpSpPr/>
          <p:nvPr/>
        </p:nvGrpSpPr>
        <p:grpSpPr>
          <a:xfrm>
            <a:off x="5367072" y="1046097"/>
            <a:ext cx="3263409" cy="2496130"/>
            <a:chOff x="5280759" y="250992"/>
            <a:chExt cx="3748278" cy="2593222"/>
          </a:xfrm>
        </p:grpSpPr>
        <p:sp>
          <p:nvSpPr>
            <p:cNvPr id="325" name="Google Shape;325;p32"/>
            <p:cNvSpPr/>
            <p:nvPr/>
          </p:nvSpPr>
          <p:spPr>
            <a:xfrm>
              <a:off x="5280759" y="1698813"/>
              <a:ext cx="820608" cy="426057"/>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7715136" y="1667056"/>
              <a:ext cx="885115" cy="1027203"/>
            </a:xfrm>
            <a:custGeom>
              <a:avLst/>
              <a:gdLst/>
              <a:ahLst/>
              <a:cxnLst/>
              <a:rect l="l" t="t" r="r" b="b"/>
              <a:pathLst>
                <a:path w="84619" h="98203" extrusionOk="0">
                  <a:moveTo>
                    <a:pt x="54924" y="0"/>
                  </a:moveTo>
                  <a:lnTo>
                    <a:pt x="0" y="98203"/>
                  </a:lnTo>
                  <a:lnTo>
                    <a:pt x="84094" y="97953"/>
                  </a:lnTo>
                  <a:cubicBezTo>
                    <a:pt x="84618" y="96393"/>
                    <a:pt x="54924" y="0"/>
                    <a:pt x="54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7715136" y="1678144"/>
              <a:ext cx="707023" cy="1016116"/>
            </a:xfrm>
            <a:custGeom>
              <a:avLst/>
              <a:gdLst/>
              <a:ahLst/>
              <a:cxnLst/>
              <a:rect l="l" t="t" r="r" b="b"/>
              <a:pathLst>
                <a:path w="67593" h="97143" extrusionOk="0">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8221264" y="778218"/>
              <a:ext cx="61662" cy="47834"/>
            </a:xfrm>
            <a:custGeom>
              <a:avLst/>
              <a:gdLst/>
              <a:ahLst/>
              <a:cxnLst/>
              <a:rect l="l" t="t" r="r" b="b"/>
              <a:pathLst>
                <a:path w="5895" h="4573" extrusionOk="0">
                  <a:moveTo>
                    <a:pt x="2941" y="1"/>
                  </a:moveTo>
                  <a:cubicBezTo>
                    <a:pt x="12" y="1"/>
                    <a:pt x="0" y="4573"/>
                    <a:pt x="2941" y="4573"/>
                  </a:cubicBezTo>
                  <a:cubicBezTo>
                    <a:pt x="5882" y="4573"/>
                    <a:pt x="5894" y="1"/>
                    <a:pt x="2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8112919" y="778218"/>
              <a:ext cx="61651" cy="47834"/>
            </a:xfrm>
            <a:custGeom>
              <a:avLst/>
              <a:gdLst/>
              <a:ahLst/>
              <a:cxnLst/>
              <a:rect l="l" t="t" r="r" b="b"/>
              <a:pathLst>
                <a:path w="5894" h="4573" extrusionOk="0">
                  <a:moveTo>
                    <a:pt x="2953" y="1"/>
                  </a:moveTo>
                  <a:cubicBezTo>
                    <a:pt x="12" y="1"/>
                    <a:pt x="0" y="4573"/>
                    <a:pt x="2953" y="4573"/>
                  </a:cubicBezTo>
                  <a:cubicBezTo>
                    <a:pt x="5894" y="4573"/>
                    <a:pt x="5894" y="1"/>
                    <a:pt x="2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8326377" y="778218"/>
              <a:ext cx="61651" cy="47834"/>
            </a:xfrm>
            <a:custGeom>
              <a:avLst/>
              <a:gdLst/>
              <a:ahLst/>
              <a:cxnLst/>
              <a:rect l="l" t="t" r="r" b="b"/>
              <a:pathLst>
                <a:path w="5894" h="4573" extrusionOk="0">
                  <a:moveTo>
                    <a:pt x="2953" y="1"/>
                  </a:moveTo>
                  <a:cubicBezTo>
                    <a:pt x="12" y="1"/>
                    <a:pt x="0" y="4573"/>
                    <a:pt x="2953" y="4573"/>
                  </a:cubicBezTo>
                  <a:cubicBezTo>
                    <a:pt x="5882" y="4573"/>
                    <a:pt x="5894" y="1"/>
                    <a:pt x="2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5546035" y="2181531"/>
              <a:ext cx="58419" cy="47834"/>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5443287" y="2181531"/>
              <a:ext cx="58419" cy="47834"/>
            </a:xfrm>
            <a:custGeom>
              <a:avLst/>
              <a:gdLst/>
              <a:ahLst/>
              <a:cxnLst/>
              <a:rect l="l" t="t" r="r" b="b"/>
              <a:pathLst>
                <a:path w="5585" h="4573" extrusionOk="0">
                  <a:moveTo>
                    <a:pt x="2799" y="0"/>
                  </a:moveTo>
                  <a:cubicBezTo>
                    <a:pt x="13" y="0"/>
                    <a:pt x="1" y="4572"/>
                    <a:pt x="2799" y="4572"/>
                  </a:cubicBezTo>
                  <a:cubicBezTo>
                    <a:pt x="5585" y="4572"/>
                    <a:pt x="5585" y="0"/>
                    <a:pt x="2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5645667" y="2181531"/>
              <a:ext cx="58419" cy="47834"/>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5578043" y="1222454"/>
              <a:ext cx="61651" cy="47834"/>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5482522" y="1222454"/>
              <a:ext cx="61526" cy="47834"/>
            </a:xfrm>
            <a:custGeom>
              <a:avLst/>
              <a:gdLst/>
              <a:ahLst/>
              <a:cxnLst/>
              <a:rect l="l" t="t" r="r" b="b"/>
              <a:pathLst>
                <a:path w="5882" h="4573" extrusionOk="0">
                  <a:moveTo>
                    <a:pt x="2941" y="0"/>
                  </a:moveTo>
                  <a:cubicBezTo>
                    <a:pt x="0" y="0"/>
                    <a:pt x="0" y="4572"/>
                    <a:pt x="2941" y="4572"/>
                  </a:cubicBezTo>
                  <a:cubicBezTo>
                    <a:pt x="5882" y="4572"/>
                    <a:pt x="5882" y="0"/>
                    <a:pt x="2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8758029" y="2044537"/>
              <a:ext cx="61651" cy="47834"/>
            </a:xfrm>
            <a:custGeom>
              <a:avLst/>
              <a:gdLst/>
              <a:ahLst/>
              <a:cxnLst/>
              <a:rect l="l" t="t" r="r" b="b"/>
              <a:pathLst>
                <a:path w="5894" h="4573" extrusionOk="0">
                  <a:moveTo>
                    <a:pt x="2953" y="0"/>
                  </a:moveTo>
                  <a:cubicBezTo>
                    <a:pt x="12" y="0"/>
                    <a:pt x="0" y="4572"/>
                    <a:pt x="2953" y="4572"/>
                  </a:cubicBezTo>
                  <a:cubicBezTo>
                    <a:pt x="5894" y="4572"/>
                    <a:pt x="5894" y="0"/>
                    <a:pt x="2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8662509" y="2044537"/>
              <a:ext cx="61651" cy="47834"/>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5924510" y="864251"/>
              <a:ext cx="524067" cy="989129"/>
            </a:xfrm>
            <a:custGeom>
              <a:avLst/>
              <a:gdLst/>
              <a:ahLst/>
              <a:cxnLst/>
              <a:rect l="l" t="t" r="r" b="b"/>
              <a:pathLst>
                <a:path w="50102" h="94563" extrusionOk="0">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5996244" y="888142"/>
              <a:ext cx="523941" cy="989150"/>
            </a:xfrm>
            <a:custGeom>
              <a:avLst/>
              <a:gdLst/>
              <a:ahLst/>
              <a:cxnLst/>
              <a:rect l="l" t="t" r="r" b="b"/>
              <a:pathLst>
                <a:path w="50090" h="94565" extrusionOk="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6063125" y="916802"/>
              <a:ext cx="524067" cy="989129"/>
            </a:xfrm>
            <a:custGeom>
              <a:avLst/>
              <a:gdLst/>
              <a:ahLst/>
              <a:cxnLst/>
              <a:rect l="l" t="t" r="r" b="b"/>
              <a:pathLst>
                <a:path w="50102" h="94563" extrusionOk="0">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6128877" y="941342"/>
              <a:ext cx="524077" cy="989244"/>
            </a:xfrm>
            <a:custGeom>
              <a:avLst/>
              <a:gdLst/>
              <a:ahLst/>
              <a:cxnLst/>
              <a:rect l="l" t="t" r="r" b="b"/>
              <a:pathLst>
                <a:path w="50103" h="94574" extrusionOk="0">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6200737" y="973224"/>
              <a:ext cx="524067" cy="989129"/>
            </a:xfrm>
            <a:custGeom>
              <a:avLst/>
              <a:gdLst/>
              <a:ahLst/>
              <a:cxnLst/>
              <a:rect l="l" t="t" r="r" b="b"/>
              <a:pathLst>
                <a:path w="50102" h="94563" extrusionOk="0">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6267493" y="1008265"/>
              <a:ext cx="524067" cy="989202"/>
            </a:xfrm>
            <a:custGeom>
              <a:avLst/>
              <a:gdLst/>
              <a:ahLst/>
              <a:cxnLst/>
              <a:rect l="l" t="t" r="r" b="b"/>
              <a:pathLst>
                <a:path w="50102" h="94570" extrusionOk="0">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6329385" y="1021915"/>
              <a:ext cx="558941" cy="1032841"/>
            </a:xfrm>
            <a:custGeom>
              <a:avLst/>
              <a:gdLst/>
              <a:ahLst/>
              <a:cxnLst/>
              <a:rect l="l" t="t" r="r" b="b"/>
              <a:pathLst>
                <a:path w="53436" h="98742" extrusionOk="0">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6405607" y="1021936"/>
              <a:ext cx="574505" cy="1061460"/>
            </a:xfrm>
            <a:custGeom>
              <a:avLst/>
              <a:gdLst/>
              <a:ahLst/>
              <a:cxnLst/>
              <a:rect l="l" t="t" r="r" b="b"/>
              <a:pathLst>
                <a:path w="54924" h="101478" extrusionOk="0">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969467" y="626904"/>
              <a:ext cx="1253254" cy="431161"/>
            </a:xfrm>
            <a:custGeom>
              <a:avLst/>
              <a:gdLst/>
              <a:ahLst/>
              <a:cxnLst/>
              <a:rect l="l" t="t" r="r" b="b"/>
              <a:pathLst>
                <a:path w="119814" h="41220" extrusionOk="0">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6063125" y="811721"/>
              <a:ext cx="1365459" cy="1608560"/>
            </a:xfrm>
            <a:custGeom>
              <a:avLst/>
              <a:gdLst/>
              <a:ahLst/>
              <a:cxnLst/>
              <a:rect l="l" t="t" r="r" b="b"/>
              <a:pathLst>
                <a:path w="130541" h="153782" extrusionOk="0">
                  <a:moveTo>
                    <a:pt x="52566" y="0"/>
                  </a:moveTo>
                  <a:cubicBezTo>
                    <a:pt x="52566" y="0"/>
                    <a:pt x="0" y="150995"/>
                    <a:pt x="798" y="153400"/>
                  </a:cubicBezTo>
                  <a:lnTo>
                    <a:pt x="130540" y="153781"/>
                  </a:lnTo>
                  <a:lnTo>
                    <a:pt x="525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6300494" y="822558"/>
              <a:ext cx="1128090" cy="1597723"/>
            </a:xfrm>
            <a:custGeom>
              <a:avLst/>
              <a:gdLst/>
              <a:ahLst/>
              <a:cxnLst/>
              <a:rect l="l" t="t" r="r" b="b"/>
              <a:pathLst>
                <a:path w="107848" h="152746" extrusionOk="0">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5650897" y="1512499"/>
              <a:ext cx="1034682" cy="1200818"/>
            </a:xfrm>
            <a:custGeom>
              <a:avLst/>
              <a:gdLst/>
              <a:ahLst/>
              <a:cxnLst/>
              <a:rect l="l" t="t" r="r" b="b"/>
              <a:pathLst>
                <a:path w="98918" h="114801" extrusionOk="0">
                  <a:moveTo>
                    <a:pt x="34719" y="1"/>
                  </a:moveTo>
                  <a:cubicBezTo>
                    <a:pt x="34719" y="1"/>
                    <a:pt x="0" y="112693"/>
                    <a:pt x="608" y="114515"/>
                  </a:cubicBezTo>
                  <a:lnTo>
                    <a:pt x="98917" y="114801"/>
                  </a:lnTo>
                  <a:lnTo>
                    <a:pt x="34719" y="1"/>
                  </a:ln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5859124" y="1525459"/>
              <a:ext cx="826455" cy="1187859"/>
            </a:xfrm>
            <a:custGeom>
              <a:avLst/>
              <a:gdLst/>
              <a:ahLst/>
              <a:cxnLst/>
              <a:rect l="l" t="t" r="r" b="b"/>
              <a:pathLst>
                <a:path w="79011" h="113562" extrusionOk="0">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5609674" y="516069"/>
              <a:ext cx="2737131" cy="2251672"/>
            </a:xfrm>
            <a:custGeom>
              <a:avLst/>
              <a:gdLst/>
              <a:ahLst/>
              <a:cxnLst/>
              <a:rect l="l" t="t" r="r" b="b"/>
              <a:pathLst>
                <a:path w="261676" h="215265" extrusionOk="0">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7369663" y="818322"/>
              <a:ext cx="377491" cy="475627"/>
            </a:xfrm>
            <a:custGeom>
              <a:avLst/>
              <a:gdLst/>
              <a:ahLst/>
              <a:cxnLst/>
              <a:rect l="l" t="t" r="r" b="b"/>
              <a:pathLst>
                <a:path w="36089" h="45471" extrusionOk="0">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7548006" y="1200258"/>
              <a:ext cx="464100" cy="1599742"/>
            </a:xfrm>
            <a:custGeom>
              <a:avLst/>
              <a:gdLst/>
              <a:ahLst/>
              <a:cxnLst/>
              <a:rect l="l" t="t" r="r" b="b"/>
              <a:pathLst>
                <a:path w="44369" h="152939" extrusionOk="0">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7459703" y="1174579"/>
              <a:ext cx="500260" cy="1601510"/>
            </a:xfrm>
            <a:custGeom>
              <a:avLst/>
              <a:gdLst/>
              <a:ahLst/>
              <a:cxnLst/>
              <a:rect l="l" t="t" r="r" b="b"/>
              <a:pathLst>
                <a:path w="47826" h="153108" extrusionOk="0">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376012" y="1104727"/>
              <a:ext cx="464027" cy="1599752"/>
            </a:xfrm>
            <a:custGeom>
              <a:avLst/>
              <a:gdLst/>
              <a:ahLst/>
              <a:cxnLst/>
              <a:rect l="l" t="t" r="r" b="b"/>
              <a:pathLst>
                <a:path w="44362" h="152940" extrusionOk="0">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rgbClr val="FFD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962790" y="250992"/>
              <a:ext cx="255820" cy="556451"/>
            </a:xfrm>
            <a:custGeom>
              <a:avLst/>
              <a:gdLst/>
              <a:ahLst/>
              <a:cxnLst/>
              <a:rect l="l" t="t" r="r" b="b"/>
              <a:pathLst>
                <a:path w="24457" h="53198" extrusionOk="0">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7226319" y="544092"/>
              <a:ext cx="174494" cy="393945"/>
            </a:xfrm>
            <a:custGeom>
              <a:avLst/>
              <a:gdLst/>
              <a:ahLst/>
              <a:cxnLst/>
              <a:rect l="l" t="t" r="r" b="b"/>
              <a:pathLst>
                <a:path w="16682" h="37662" extrusionOk="0">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7102400" y="407097"/>
              <a:ext cx="11224" cy="672149"/>
            </a:xfrm>
            <a:custGeom>
              <a:avLst/>
              <a:gdLst/>
              <a:ahLst/>
              <a:cxnLst/>
              <a:rect l="l" t="t" r="r" b="b"/>
              <a:pathLst>
                <a:path w="1073" h="64259" extrusionOk="0">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7334915" y="658409"/>
              <a:ext cx="10973" cy="369897"/>
            </a:xfrm>
            <a:custGeom>
              <a:avLst/>
              <a:gdLst/>
              <a:ahLst/>
              <a:cxnLst/>
              <a:rect l="l" t="t" r="r" b="b"/>
              <a:pathLst>
                <a:path w="1049" h="35363" extrusionOk="0">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6681458" y="2194973"/>
              <a:ext cx="377616" cy="475501"/>
            </a:xfrm>
            <a:custGeom>
              <a:avLst/>
              <a:gdLst/>
              <a:ahLst/>
              <a:cxnLst/>
              <a:rect l="l" t="t" r="r" b="b"/>
              <a:pathLst>
                <a:path w="36101" h="45459" extrusionOk="0">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7842664" y="2171061"/>
              <a:ext cx="377616" cy="523324"/>
            </a:xfrm>
            <a:custGeom>
              <a:avLst/>
              <a:gdLst/>
              <a:ahLst/>
              <a:cxnLst/>
              <a:rect l="l" t="t" r="r" b="b"/>
              <a:pathLst>
                <a:path w="36101" h="50031" extrusionOk="0">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7046229" y="977355"/>
              <a:ext cx="446119" cy="1643810"/>
            </a:xfrm>
            <a:custGeom>
              <a:avLst/>
              <a:gdLst/>
              <a:ahLst/>
              <a:cxnLst/>
              <a:rect l="l" t="t" r="r" b="b"/>
              <a:pathLst>
                <a:path w="42650" h="157152" extrusionOk="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6500960" y="2341967"/>
              <a:ext cx="1652942" cy="387543"/>
            </a:xfrm>
            <a:custGeom>
              <a:avLst/>
              <a:gdLst/>
              <a:ahLst/>
              <a:cxnLst/>
              <a:rect l="l" t="t" r="r" b="b"/>
              <a:pathLst>
                <a:path w="158025" h="37050" extrusionOk="0">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rgbClr val="FFD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6928795" y="2145779"/>
              <a:ext cx="375242" cy="58670"/>
            </a:xfrm>
            <a:custGeom>
              <a:avLst/>
              <a:gdLst/>
              <a:ahLst/>
              <a:cxnLst/>
              <a:rect l="l" t="t" r="r" b="b"/>
              <a:pathLst>
                <a:path w="35874" h="5609" extrusionOk="0">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6284553" y="2474568"/>
              <a:ext cx="375242" cy="58796"/>
            </a:xfrm>
            <a:custGeom>
              <a:avLst/>
              <a:gdLst/>
              <a:ahLst/>
              <a:cxnLst/>
              <a:rect l="l" t="t" r="r" b="b"/>
              <a:pathLst>
                <a:path w="35874" h="5621" extrusionOk="0">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8398488" y="2207022"/>
              <a:ext cx="630550" cy="480522"/>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927299" y="1652695"/>
              <a:ext cx="411141" cy="313267"/>
            </a:xfrm>
            <a:custGeom>
              <a:avLst/>
              <a:gdLst/>
              <a:ahLst/>
              <a:cxnLst/>
              <a:rect l="l" t="t" r="r" b="b"/>
              <a:pathLst>
                <a:path w="39306" h="29949" extrusionOk="0">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572580" y="1342106"/>
              <a:ext cx="551755" cy="384991"/>
            </a:xfrm>
            <a:custGeom>
              <a:avLst/>
              <a:gdLst/>
              <a:ahLst/>
              <a:cxnLst/>
              <a:rect l="l" t="t" r="r" b="b"/>
              <a:pathLst>
                <a:path w="52749" h="36806" extrusionOk="0">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7967327" y="787695"/>
              <a:ext cx="108857" cy="574432"/>
            </a:xfrm>
            <a:custGeom>
              <a:avLst/>
              <a:gdLst/>
              <a:ahLst/>
              <a:cxnLst/>
              <a:rect l="l" t="t" r="r" b="b"/>
              <a:pathLst>
                <a:path w="10407" h="54917" extrusionOk="0">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7531615" y="1390463"/>
              <a:ext cx="451422" cy="234440"/>
            </a:xfrm>
            <a:custGeom>
              <a:avLst/>
              <a:gdLst/>
              <a:ahLst/>
              <a:cxnLst/>
              <a:rect l="l" t="t" r="r" b="b"/>
              <a:pathLst>
                <a:path w="43157" h="22413" extrusionOk="0">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7967327" y="873372"/>
              <a:ext cx="108857" cy="488754"/>
            </a:xfrm>
            <a:custGeom>
              <a:avLst/>
              <a:gdLst/>
              <a:ahLst/>
              <a:cxnLst/>
              <a:rect l="l" t="t" r="r" b="b"/>
              <a:pathLst>
                <a:path w="10407" h="46726" extrusionOk="0">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7531636" y="1437282"/>
              <a:ext cx="412783" cy="187621"/>
            </a:xfrm>
            <a:custGeom>
              <a:avLst/>
              <a:gdLst/>
              <a:ahLst/>
              <a:cxnLst/>
              <a:rect l="l" t="t" r="r" b="b"/>
              <a:pathLst>
                <a:path w="39463" h="17937" extrusionOk="0">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8031959" y="1364051"/>
              <a:ext cx="24926" cy="1354246"/>
            </a:xfrm>
            <a:custGeom>
              <a:avLst/>
              <a:gdLst/>
              <a:ahLst/>
              <a:cxnLst/>
              <a:rect l="l" t="t" r="r" b="b"/>
              <a:pathLst>
                <a:path w="2383" h="129469" extrusionOk="0">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7969450" y="1334910"/>
              <a:ext cx="195780" cy="108355"/>
            </a:xfrm>
            <a:custGeom>
              <a:avLst/>
              <a:gdLst/>
              <a:ahLst/>
              <a:cxnLst/>
              <a:rect l="l" t="t" r="r" b="b"/>
              <a:pathLst>
                <a:path w="18717" h="10359" extrusionOk="0">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7919378" y="1334910"/>
              <a:ext cx="120939" cy="112466"/>
            </a:xfrm>
            <a:custGeom>
              <a:avLst/>
              <a:gdLst/>
              <a:ahLst/>
              <a:cxnLst/>
              <a:rect l="l" t="t" r="r" b="b"/>
              <a:pathLst>
                <a:path w="11562" h="10752" extrusionOk="0">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7975674" y="1384971"/>
              <a:ext cx="189556" cy="27039"/>
            </a:xfrm>
            <a:custGeom>
              <a:avLst/>
              <a:gdLst/>
              <a:ahLst/>
              <a:cxnLst/>
              <a:rect l="l" t="t" r="r" b="b"/>
              <a:pathLst>
                <a:path w="18122" h="2585" extrusionOk="0">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8005317" y="1395316"/>
              <a:ext cx="440188" cy="254544"/>
            </a:xfrm>
            <a:custGeom>
              <a:avLst/>
              <a:gdLst/>
              <a:ahLst/>
              <a:cxnLst/>
              <a:rect l="l" t="t" r="r" b="b"/>
              <a:pathLst>
                <a:path w="42083" h="24335" extrusionOk="0">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8072439" y="1408140"/>
              <a:ext cx="373066" cy="241720"/>
            </a:xfrm>
            <a:custGeom>
              <a:avLst/>
              <a:gdLst/>
              <a:ahLst/>
              <a:cxnLst/>
              <a:rect l="l" t="t" r="r" b="b"/>
              <a:pathLst>
                <a:path w="35666" h="23109" extrusionOk="0">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8454648" y="1370745"/>
              <a:ext cx="78973" cy="416569"/>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8138609" y="1807911"/>
              <a:ext cx="327408" cy="169985"/>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8454648" y="1432920"/>
              <a:ext cx="78973" cy="354395"/>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8138609" y="1841780"/>
              <a:ext cx="299491" cy="136116"/>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8501477" y="1788727"/>
              <a:ext cx="18064" cy="982131"/>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8456143" y="1767556"/>
              <a:ext cx="141984" cy="78596"/>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8419899" y="1767556"/>
              <a:ext cx="87561" cy="81714"/>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8460631" y="1803925"/>
              <a:ext cx="137497" cy="19560"/>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8482178" y="1811404"/>
              <a:ext cx="319176" cy="184629"/>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8530870" y="1820735"/>
              <a:ext cx="270485" cy="175299"/>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5798100" y="2458878"/>
              <a:ext cx="14958" cy="235758"/>
            </a:xfrm>
            <a:custGeom>
              <a:avLst/>
              <a:gdLst/>
              <a:ahLst/>
              <a:cxnLst/>
              <a:rect l="l" t="t" r="r" b="b"/>
              <a:pathLst>
                <a:path w="1430" h="22539" extrusionOk="0">
                  <a:moveTo>
                    <a:pt x="1" y="0"/>
                  </a:moveTo>
                  <a:lnTo>
                    <a:pt x="1" y="22539"/>
                  </a:lnTo>
                  <a:lnTo>
                    <a:pt x="1429" y="22539"/>
                  </a:lnTo>
                  <a:lnTo>
                    <a:pt x="14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6171721" y="2469213"/>
              <a:ext cx="16569" cy="225423"/>
            </a:xfrm>
            <a:custGeom>
              <a:avLst/>
              <a:gdLst/>
              <a:ahLst/>
              <a:cxnLst/>
              <a:rect l="l" t="t" r="r" b="b"/>
              <a:pathLst>
                <a:path w="1584" h="21551" extrusionOk="0">
                  <a:moveTo>
                    <a:pt x="0" y="0"/>
                  </a:moveTo>
                  <a:lnTo>
                    <a:pt x="0" y="21551"/>
                  </a:lnTo>
                  <a:lnTo>
                    <a:pt x="1584" y="21551"/>
                  </a:lnTo>
                  <a:lnTo>
                    <a:pt x="1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5516266" y="2318265"/>
              <a:ext cx="422574" cy="195916"/>
            </a:xfrm>
            <a:custGeom>
              <a:avLst/>
              <a:gdLst/>
              <a:ahLst/>
              <a:cxnLst/>
              <a:rect l="l" t="t" r="r" b="b"/>
              <a:pathLst>
                <a:path w="40399" h="18730" extrusionOk="0">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5504687" y="2305566"/>
              <a:ext cx="422448" cy="195916"/>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5504687" y="2305566"/>
              <a:ext cx="422448" cy="195916"/>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5553629" y="2302575"/>
              <a:ext cx="199901" cy="200644"/>
            </a:xfrm>
            <a:custGeom>
              <a:avLst/>
              <a:gdLst/>
              <a:ahLst/>
              <a:cxnLst/>
              <a:rect l="l" t="t" r="r" b="b"/>
              <a:pathLst>
                <a:path w="19111" h="19182" extrusionOk="0">
                  <a:moveTo>
                    <a:pt x="18527" y="1"/>
                  </a:moveTo>
                  <a:lnTo>
                    <a:pt x="1" y="18801"/>
                  </a:lnTo>
                  <a:lnTo>
                    <a:pt x="584" y="19182"/>
                  </a:lnTo>
                  <a:lnTo>
                    <a:pt x="19110" y="382"/>
                  </a:lnTo>
                  <a:lnTo>
                    <a:pt x="1852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5666210" y="2303579"/>
              <a:ext cx="199776" cy="200759"/>
            </a:xfrm>
            <a:custGeom>
              <a:avLst/>
              <a:gdLst/>
              <a:ahLst/>
              <a:cxnLst/>
              <a:rect l="l" t="t" r="r" b="b"/>
              <a:pathLst>
                <a:path w="19099" h="19193" extrusionOk="0">
                  <a:moveTo>
                    <a:pt x="18527" y="0"/>
                  </a:moveTo>
                  <a:lnTo>
                    <a:pt x="1" y="18812"/>
                  </a:lnTo>
                  <a:lnTo>
                    <a:pt x="584" y="19193"/>
                  </a:lnTo>
                  <a:lnTo>
                    <a:pt x="19098" y="393"/>
                  </a:lnTo>
                  <a:lnTo>
                    <a:pt x="18527"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5610793" y="2359613"/>
              <a:ext cx="285830" cy="6370"/>
            </a:xfrm>
            <a:custGeom>
              <a:avLst/>
              <a:gdLst/>
              <a:ahLst/>
              <a:cxnLst/>
              <a:rect l="l" t="t" r="r" b="b"/>
              <a:pathLst>
                <a:path w="27326" h="609" extrusionOk="0">
                  <a:moveTo>
                    <a:pt x="1" y="1"/>
                  </a:moveTo>
                  <a:lnTo>
                    <a:pt x="1" y="608"/>
                  </a:lnTo>
                  <a:lnTo>
                    <a:pt x="27325" y="608"/>
                  </a:lnTo>
                  <a:lnTo>
                    <a:pt x="273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5542050" y="2430605"/>
              <a:ext cx="280966" cy="14832"/>
            </a:xfrm>
            <a:custGeom>
              <a:avLst/>
              <a:gdLst/>
              <a:ahLst/>
              <a:cxnLst/>
              <a:rect l="l" t="t" r="r" b="b"/>
              <a:pathLst>
                <a:path w="26861" h="1418" extrusionOk="0">
                  <a:moveTo>
                    <a:pt x="24" y="0"/>
                  </a:moveTo>
                  <a:lnTo>
                    <a:pt x="0" y="608"/>
                  </a:lnTo>
                  <a:lnTo>
                    <a:pt x="26837" y="1417"/>
                  </a:lnTo>
                  <a:lnTo>
                    <a:pt x="26861" y="810"/>
                  </a:lnTo>
                  <a:lnTo>
                    <a:pt x="24"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5558859" y="2414664"/>
              <a:ext cx="280977" cy="15951"/>
            </a:xfrm>
            <a:custGeom>
              <a:avLst/>
              <a:gdLst/>
              <a:ahLst/>
              <a:cxnLst/>
              <a:rect l="l" t="t" r="r" b="b"/>
              <a:pathLst>
                <a:path w="26862" h="1525" extrusionOk="0">
                  <a:moveTo>
                    <a:pt x="36" y="0"/>
                  </a:moveTo>
                  <a:lnTo>
                    <a:pt x="1" y="608"/>
                  </a:lnTo>
                  <a:lnTo>
                    <a:pt x="26837" y="1524"/>
                  </a:lnTo>
                  <a:lnTo>
                    <a:pt x="26861" y="917"/>
                  </a:lnTo>
                  <a:lnTo>
                    <a:pt x="3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622372" y="2343672"/>
              <a:ext cx="288822" cy="6496"/>
            </a:xfrm>
            <a:custGeom>
              <a:avLst/>
              <a:gdLst/>
              <a:ahLst/>
              <a:cxnLst/>
              <a:rect l="l" t="t" r="r" b="b"/>
              <a:pathLst>
                <a:path w="27612" h="621" extrusionOk="0">
                  <a:moveTo>
                    <a:pt x="1" y="1"/>
                  </a:moveTo>
                  <a:lnTo>
                    <a:pt x="1" y="620"/>
                  </a:lnTo>
                  <a:lnTo>
                    <a:pt x="27611" y="620"/>
                  </a:lnTo>
                  <a:lnTo>
                    <a:pt x="2761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5885034" y="2328233"/>
              <a:ext cx="422563" cy="196031"/>
            </a:xfrm>
            <a:custGeom>
              <a:avLst/>
              <a:gdLst/>
              <a:ahLst/>
              <a:cxnLst/>
              <a:rect l="l" t="t" r="r" b="b"/>
              <a:pathLst>
                <a:path w="40398" h="18741" extrusionOk="0">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5873444" y="2315524"/>
              <a:ext cx="422448" cy="195916"/>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5873444" y="2315524"/>
              <a:ext cx="422448" cy="195916"/>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5922512" y="2312543"/>
              <a:ext cx="199776" cy="200644"/>
            </a:xfrm>
            <a:custGeom>
              <a:avLst/>
              <a:gdLst/>
              <a:ahLst/>
              <a:cxnLst/>
              <a:rect l="l" t="t" r="r" b="b"/>
              <a:pathLst>
                <a:path w="19099" h="19182" extrusionOk="0">
                  <a:moveTo>
                    <a:pt x="18515" y="0"/>
                  </a:moveTo>
                  <a:lnTo>
                    <a:pt x="1" y="18800"/>
                  </a:lnTo>
                  <a:lnTo>
                    <a:pt x="572" y="19181"/>
                  </a:lnTo>
                  <a:lnTo>
                    <a:pt x="19099" y="381"/>
                  </a:lnTo>
                  <a:lnTo>
                    <a:pt x="18515"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6034978" y="2313662"/>
              <a:ext cx="199891" cy="200644"/>
            </a:xfrm>
            <a:custGeom>
              <a:avLst/>
              <a:gdLst/>
              <a:ahLst/>
              <a:cxnLst/>
              <a:rect l="l" t="t" r="r" b="b"/>
              <a:pathLst>
                <a:path w="19110" h="19182" extrusionOk="0">
                  <a:moveTo>
                    <a:pt x="18526" y="1"/>
                  </a:moveTo>
                  <a:lnTo>
                    <a:pt x="0" y="18800"/>
                  </a:lnTo>
                  <a:lnTo>
                    <a:pt x="584" y="19181"/>
                  </a:lnTo>
                  <a:lnTo>
                    <a:pt x="19110" y="382"/>
                  </a:lnTo>
                  <a:lnTo>
                    <a:pt x="1852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5979550" y="2369581"/>
              <a:ext cx="285830" cy="6360"/>
            </a:xfrm>
            <a:custGeom>
              <a:avLst/>
              <a:gdLst/>
              <a:ahLst/>
              <a:cxnLst/>
              <a:rect l="l" t="t" r="r" b="b"/>
              <a:pathLst>
                <a:path w="27326" h="608" extrusionOk="0">
                  <a:moveTo>
                    <a:pt x="1" y="0"/>
                  </a:moveTo>
                  <a:lnTo>
                    <a:pt x="1" y="608"/>
                  </a:lnTo>
                  <a:lnTo>
                    <a:pt x="27326" y="608"/>
                  </a:lnTo>
                  <a:lnTo>
                    <a:pt x="2732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5910807" y="2440563"/>
              <a:ext cx="280977" cy="14832"/>
            </a:xfrm>
            <a:custGeom>
              <a:avLst/>
              <a:gdLst/>
              <a:ahLst/>
              <a:cxnLst/>
              <a:rect l="l" t="t" r="r" b="b"/>
              <a:pathLst>
                <a:path w="26862" h="1418" extrusionOk="0">
                  <a:moveTo>
                    <a:pt x="25" y="1"/>
                  </a:moveTo>
                  <a:lnTo>
                    <a:pt x="1" y="608"/>
                  </a:lnTo>
                  <a:lnTo>
                    <a:pt x="26837" y="1418"/>
                  </a:lnTo>
                  <a:lnTo>
                    <a:pt x="26861" y="811"/>
                  </a:lnTo>
                  <a:lnTo>
                    <a:pt x="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5927627" y="2424622"/>
              <a:ext cx="281092" cy="15951"/>
            </a:xfrm>
            <a:custGeom>
              <a:avLst/>
              <a:gdLst/>
              <a:ahLst/>
              <a:cxnLst/>
              <a:rect l="l" t="t" r="r" b="b"/>
              <a:pathLst>
                <a:path w="26873" h="1525" extrusionOk="0">
                  <a:moveTo>
                    <a:pt x="36" y="1"/>
                  </a:moveTo>
                  <a:lnTo>
                    <a:pt x="0" y="608"/>
                  </a:lnTo>
                  <a:lnTo>
                    <a:pt x="26837" y="1525"/>
                  </a:lnTo>
                  <a:lnTo>
                    <a:pt x="26872" y="918"/>
                  </a:lnTo>
                  <a:lnTo>
                    <a:pt x="3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5991140" y="2353766"/>
              <a:ext cx="288811" cy="6360"/>
            </a:xfrm>
            <a:custGeom>
              <a:avLst/>
              <a:gdLst/>
              <a:ahLst/>
              <a:cxnLst/>
              <a:rect l="l" t="t" r="r" b="b"/>
              <a:pathLst>
                <a:path w="27611" h="608" extrusionOk="0">
                  <a:moveTo>
                    <a:pt x="0" y="0"/>
                  </a:moveTo>
                  <a:lnTo>
                    <a:pt x="0" y="608"/>
                  </a:lnTo>
                  <a:lnTo>
                    <a:pt x="27611" y="608"/>
                  </a:lnTo>
                  <a:lnTo>
                    <a:pt x="27611"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5751146" y="2616542"/>
              <a:ext cx="169138" cy="159170"/>
            </a:xfrm>
            <a:custGeom>
              <a:avLst/>
              <a:gdLst/>
              <a:ahLst/>
              <a:cxnLst/>
              <a:rect l="l" t="t" r="r" b="b"/>
              <a:pathLst>
                <a:path w="16170" h="15217" extrusionOk="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6106336" y="2615172"/>
              <a:ext cx="169138" cy="159044"/>
            </a:xfrm>
            <a:custGeom>
              <a:avLst/>
              <a:gdLst/>
              <a:ahLst/>
              <a:cxnLst/>
              <a:rect l="l" t="t" r="r" b="b"/>
              <a:pathLst>
                <a:path w="16170" h="15205" extrusionOk="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6060782" y="1725162"/>
              <a:ext cx="716677" cy="315149"/>
            </a:xfrm>
            <a:custGeom>
              <a:avLst/>
              <a:gdLst/>
              <a:ahLst/>
              <a:cxnLst/>
              <a:rect l="l" t="t" r="r" b="b"/>
              <a:pathLst>
                <a:path w="68516" h="30129" extrusionOk="0">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5894510" y="1818601"/>
              <a:ext cx="1056690" cy="464685"/>
            </a:xfrm>
            <a:custGeom>
              <a:avLst/>
              <a:gdLst/>
              <a:ahLst/>
              <a:cxnLst/>
              <a:rect l="l" t="t" r="r" b="b"/>
              <a:pathLst>
                <a:path w="101022" h="44425" extrusionOk="0">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390157" y="1352074"/>
              <a:ext cx="55564" cy="127267"/>
            </a:xfrm>
            <a:custGeom>
              <a:avLst/>
              <a:gdLst/>
              <a:ahLst/>
              <a:cxnLst/>
              <a:rect l="l" t="t" r="r" b="b"/>
              <a:pathLst>
                <a:path w="5312" h="12167" extrusionOk="0">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6186512" y="1673175"/>
              <a:ext cx="443786" cy="195142"/>
            </a:xfrm>
            <a:custGeom>
              <a:avLst/>
              <a:gdLst/>
              <a:ahLst/>
              <a:cxnLst/>
              <a:rect l="l" t="t" r="r" b="b"/>
              <a:pathLst>
                <a:path w="42427" h="18656" extrusionOk="0">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234858" y="1566672"/>
              <a:ext cx="363516" cy="159923"/>
            </a:xfrm>
            <a:custGeom>
              <a:avLst/>
              <a:gdLst/>
              <a:ahLst/>
              <a:cxnLst/>
              <a:rect l="l" t="t" r="r" b="b"/>
              <a:pathLst>
                <a:path w="34753" h="15289" extrusionOk="0">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272420" y="1485931"/>
              <a:ext cx="290432" cy="127706"/>
            </a:xfrm>
            <a:custGeom>
              <a:avLst/>
              <a:gdLst/>
              <a:ahLst/>
              <a:cxnLst/>
              <a:rect l="l" t="t" r="r" b="b"/>
              <a:pathLst>
                <a:path w="27766" h="12209" extrusionOk="0">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19887" y="1450304"/>
              <a:ext cx="197464" cy="86870"/>
            </a:xfrm>
            <a:custGeom>
              <a:avLst/>
              <a:gdLst/>
              <a:ahLst/>
              <a:cxnLst/>
              <a:rect l="l" t="t" r="r" b="b"/>
              <a:pathLst>
                <a:path w="18878" h="8305" extrusionOk="0">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408222" y="1535543"/>
              <a:ext cx="14947" cy="1166321"/>
            </a:xfrm>
            <a:custGeom>
              <a:avLst/>
              <a:gdLst/>
              <a:ahLst/>
              <a:cxnLst/>
              <a:rect l="l" t="t" r="r" b="b"/>
              <a:pathLst>
                <a:path w="1429" h="111503" extrusionOk="0">
                  <a:moveTo>
                    <a:pt x="0" y="0"/>
                  </a:moveTo>
                  <a:lnTo>
                    <a:pt x="0" y="111502"/>
                  </a:lnTo>
                  <a:lnTo>
                    <a:pt x="1429" y="111502"/>
                  </a:lnTo>
                  <a:lnTo>
                    <a:pt x="1429"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7281987" y="1487092"/>
              <a:ext cx="146597" cy="31777"/>
            </a:xfrm>
            <a:custGeom>
              <a:avLst/>
              <a:gdLst/>
              <a:ahLst/>
              <a:cxnLst/>
              <a:rect l="l" t="t" r="r" b="b"/>
              <a:pathLst>
                <a:path w="14015" h="3038" extrusionOk="0">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1354" y="1276752"/>
              <a:ext cx="146471" cy="31893"/>
            </a:xfrm>
            <a:custGeom>
              <a:avLst/>
              <a:gdLst/>
              <a:ahLst/>
              <a:cxnLst/>
              <a:rect l="l" t="t" r="r" b="b"/>
              <a:pathLst>
                <a:path w="14003" h="3049" extrusionOk="0">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272521" y="1149349"/>
              <a:ext cx="146471" cy="31893"/>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7272521" y="1891601"/>
              <a:ext cx="146471" cy="31893"/>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7100412" y="2054118"/>
              <a:ext cx="146586" cy="31893"/>
            </a:xfrm>
            <a:custGeom>
              <a:avLst/>
              <a:gdLst/>
              <a:ahLst/>
              <a:cxnLst/>
              <a:rect l="l" t="t" r="r" b="b"/>
              <a:pathLst>
                <a:path w="14014" h="3049" extrusionOk="0">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8172447" y="2323380"/>
              <a:ext cx="277106" cy="476118"/>
            </a:xfrm>
            <a:custGeom>
              <a:avLst/>
              <a:gdLst/>
              <a:ahLst/>
              <a:cxnLst/>
              <a:rect l="l" t="t" r="r" b="b"/>
              <a:pathLst>
                <a:path w="26492" h="45518" extrusionOk="0">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8172573" y="2452278"/>
              <a:ext cx="229283" cy="94035"/>
            </a:xfrm>
            <a:custGeom>
              <a:avLst/>
              <a:gdLst/>
              <a:ahLst/>
              <a:cxnLst/>
              <a:rect l="l" t="t" r="r" b="b"/>
              <a:pathLst>
                <a:path w="21920" h="8990" extrusionOk="0">
                  <a:moveTo>
                    <a:pt x="0" y="0"/>
                  </a:moveTo>
                  <a:lnTo>
                    <a:pt x="0" y="8989"/>
                  </a:lnTo>
                  <a:lnTo>
                    <a:pt x="21920" y="8989"/>
                  </a:lnTo>
                  <a:lnTo>
                    <a:pt x="21920"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8210679" y="2579681"/>
              <a:ext cx="38242" cy="148208"/>
            </a:xfrm>
            <a:custGeom>
              <a:avLst/>
              <a:gdLst/>
              <a:ahLst/>
              <a:cxnLst/>
              <a:rect l="l" t="t" r="r" b="b"/>
              <a:pathLst>
                <a:path w="3656" h="14169" extrusionOk="0">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013856" y="2350398"/>
              <a:ext cx="269763" cy="463545"/>
            </a:xfrm>
            <a:custGeom>
              <a:avLst/>
              <a:gdLst/>
              <a:ahLst/>
              <a:cxnLst/>
              <a:rect l="l" t="t" r="r" b="b"/>
              <a:pathLst>
                <a:path w="25790" h="44316" extrusionOk="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013981" y="2475813"/>
              <a:ext cx="223185" cy="91546"/>
            </a:xfrm>
            <a:custGeom>
              <a:avLst/>
              <a:gdLst/>
              <a:ahLst/>
              <a:cxnLst/>
              <a:rect l="l" t="t" r="r" b="b"/>
              <a:pathLst>
                <a:path w="21337" h="8752" extrusionOk="0">
                  <a:moveTo>
                    <a:pt x="0" y="0"/>
                  </a:moveTo>
                  <a:lnTo>
                    <a:pt x="0" y="8752"/>
                  </a:lnTo>
                  <a:lnTo>
                    <a:pt x="21336" y="8752"/>
                  </a:lnTo>
                  <a:lnTo>
                    <a:pt x="21336"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7050968" y="2599858"/>
              <a:ext cx="37248" cy="144222"/>
            </a:xfrm>
            <a:custGeom>
              <a:avLst/>
              <a:gdLst/>
              <a:ahLst/>
              <a:cxnLst/>
              <a:rect l="l" t="t" r="r" b="b"/>
              <a:pathLst>
                <a:path w="3561" h="13788" extrusionOk="0">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7258819" y="1969832"/>
              <a:ext cx="439634" cy="717462"/>
            </a:xfrm>
            <a:custGeom>
              <a:avLst/>
              <a:gdLst/>
              <a:ahLst/>
              <a:cxnLst/>
              <a:rect l="l" t="t" r="r" b="b"/>
              <a:pathLst>
                <a:path w="42030" h="68591" extrusionOk="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7589480" y="1929832"/>
              <a:ext cx="14330" cy="358433"/>
            </a:xfrm>
            <a:custGeom>
              <a:avLst/>
              <a:gdLst/>
              <a:ahLst/>
              <a:cxnLst/>
              <a:rect l="l" t="t" r="r" b="b"/>
              <a:pathLst>
                <a:path w="1370" h="34267" extrusionOk="0">
                  <a:moveTo>
                    <a:pt x="0" y="1"/>
                  </a:moveTo>
                  <a:lnTo>
                    <a:pt x="0" y="34267"/>
                  </a:lnTo>
                  <a:lnTo>
                    <a:pt x="1369" y="34267"/>
                  </a:lnTo>
                  <a:lnTo>
                    <a:pt x="13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7519356" y="1810881"/>
              <a:ext cx="226051" cy="156701"/>
            </a:xfrm>
            <a:custGeom>
              <a:avLst/>
              <a:gdLst/>
              <a:ahLst/>
              <a:cxnLst/>
              <a:rect l="l" t="t" r="r" b="b"/>
              <a:pathLst>
                <a:path w="21611" h="14981" extrusionOk="0">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7561698" y="1810892"/>
              <a:ext cx="168396" cy="109537"/>
            </a:xfrm>
            <a:custGeom>
              <a:avLst/>
              <a:gdLst/>
              <a:ahLst/>
              <a:cxnLst/>
              <a:rect l="l" t="t" r="r" b="b"/>
              <a:pathLst>
                <a:path w="16099" h="10472" extrusionOk="0">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7610526" y="1846268"/>
              <a:ext cx="63021" cy="71620"/>
            </a:xfrm>
            <a:custGeom>
              <a:avLst/>
              <a:gdLst/>
              <a:ahLst/>
              <a:cxnLst/>
              <a:rect l="l" t="t" r="r" b="b"/>
              <a:pathLst>
                <a:path w="6025" h="6847" extrusionOk="0">
                  <a:moveTo>
                    <a:pt x="5322" y="0"/>
                  </a:moveTo>
                  <a:lnTo>
                    <a:pt x="0" y="6263"/>
                  </a:lnTo>
                  <a:lnTo>
                    <a:pt x="691" y="6847"/>
                  </a:lnTo>
                  <a:lnTo>
                    <a:pt x="6025" y="584"/>
                  </a:lnTo>
                  <a:lnTo>
                    <a:pt x="5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7293201" y="2307313"/>
              <a:ext cx="214963" cy="23922"/>
            </a:xfrm>
            <a:custGeom>
              <a:avLst/>
              <a:gdLst/>
              <a:ahLst/>
              <a:cxnLst/>
              <a:rect l="l" t="t" r="r" b="b"/>
              <a:pathLst>
                <a:path w="20551" h="2287" extrusionOk="0">
                  <a:moveTo>
                    <a:pt x="0" y="0"/>
                  </a:moveTo>
                  <a:lnTo>
                    <a:pt x="0" y="2286"/>
                  </a:lnTo>
                  <a:lnTo>
                    <a:pt x="20550" y="2286"/>
                  </a:lnTo>
                  <a:lnTo>
                    <a:pt x="20550"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7295565" y="2376684"/>
              <a:ext cx="215089" cy="23922"/>
            </a:xfrm>
            <a:custGeom>
              <a:avLst/>
              <a:gdLst/>
              <a:ahLst/>
              <a:cxnLst/>
              <a:rect l="l" t="t" r="r" b="b"/>
              <a:pathLst>
                <a:path w="20563" h="2287" extrusionOk="0">
                  <a:moveTo>
                    <a:pt x="0" y="0"/>
                  </a:moveTo>
                  <a:lnTo>
                    <a:pt x="0" y="2286"/>
                  </a:lnTo>
                  <a:lnTo>
                    <a:pt x="20562" y="2286"/>
                  </a:lnTo>
                  <a:lnTo>
                    <a:pt x="20562"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7295565" y="2448293"/>
              <a:ext cx="215089" cy="23922"/>
            </a:xfrm>
            <a:custGeom>
              <a:avLst/>
              <a:gdLst/>
              <a:ahLst/>
              <a:cxnLst/>
              <a:rect l="l" t="t" r="r" b="b"/>
              <a:pathLst>
                <a:path w="20563" h="2287" extrusionOk="0">
                  <a:moveTo>
                    <a:pt x="0" y="0"/>
                  </a:moveTo>
                  <a:lnTo>
                    <a:pt x="0" y="2286"/>
                  </a:lnTo>
                  <a:lnTo>
                    <a:pt x="20562" y="2286"/>
                  </a:lnTo>
                  <a:lnTo>
                    <a:pt x="20562"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7295565" y="2529609"/>
              <a:ext cx="215089" cy="23807"/>
            </a:xfrm>
            <a:custGeom>
              <a:avLst/>
              <a:gdLst/>
              <a:ahLst/>
              <a:cxnLst/>
              <a:rect l="l" t="t" r="r" b="b"/>
              <a:pathLst>
                <a:path w="20563" h="2276" extrusionOk="0">
                  <a:moveTo>
                    <a:pt x="0" y="1"/>
                  </a:moveTo>
                  <a:lnTo>
                    <a:pt x="0" y="2275"/>
                  </a:lnTo>
                  <a:lnTo>
                    <a:pt x="20562" y="2275"/>
                  </a:lnTo>
                  <a:lnTo>
                    <a:pt x="20562"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599563" y="2560246"/>
              <a:ext cx="37123" cy="144233"/>
            </a:xfrm>
            <a:custGeom>
              <a:avLst/>
              <a:gdLst/>
              <a:ahLst/>
              <a:cxnLst/>
              <a:rect l="l" t="t" r="r" b="b"/>
              <a:pathLst>
                <a:path w="3549" h="13789" extrusionOk="0">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6841736" y="1715570"/>
              <a:ext cx="58545" cy="309323"/>
            </a:xfrm>
            <a:custGeom>
              <a:avLst/>
              <a:gdLst/>
              <a:ahLst/>
              <a:cxnLst/>
              <a:rect l="l" t="t" r="r" b="b"/>
              <a:pathLst>
                <a:path w="5597" h="29572" extrusionOk="0">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6607140" y="2040123"/>
              <a:ext cx="242965" cy="126263"/>
            </a:xfrm>
            <a:custGeom>
              <a:avLst/>
              <a:gdLst/>
              <a:ahLst/>
              <a:cxnLst/>
              <a:rect l="l" t="t" r="r" b="b"/>
              <a:pathLst>
                <a:path w="23228" h="12071" extrusionOk="0">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6841736" y="1761709"/>
              <a:ext cx="58545" cy="263184"/>
            </a:xfrm>
            <a:custGeom>
              <a:avLst/>
              <a:gdLst/>
              <a:ahLst/>
              <a:cxnLst/>
              <a:rect l="l" t="t" r="r" b="b"/>
              <a:pathLst>
                <a:path w="5597" h="25161" extrusionOk="0">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6607140" y="2065331"/>
              <a:ext cx="222285" cy="101054"/>
            </a:xfrm>
            <a:custGeom>
              <a:avLst/>
              <a:gdLst/>
              <a:ahLst/>
              <a:cxnLst/>
              <a:rect l="l" t="t" r="r" b="b"/>
              <a:pathLst>
                <a:path w="21251" h="9661" extrusionOk="0">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6876485" y="2025981"/>
              <a:ext cx="13462" cy="729188"/>
            </a:xfrm>
            <a:custGeom>
              <a:avLst/>
              <a:gdLst/>
              <a:ahLst/>
              <a:cxnLst/>
              <a:rect l="l" t="t" r="r" b="b"/>
              <a:pathLst>
                <a:path w="1287" h="69712" extrusionOk="0">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6842866" y="2010280"/>
              <a:ext cx="105364" cy="58304"/>
            </a:xfrm>
            <a:custGeom>
              <a:avLst/>
              <a:gdLst/>
              <a:ahLst/>
              <a:cxnLst/>
              <a:rect l="l" t="t" r="r" b="b"/>
              <a:pathLst>
                <a:path w="10073" h="5574" extrusionOk="0">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6815838" y="2010165"/>
              <a:ext cx="65145" cy="60658"/>
            </a:xfrm>
            <a:custGeom>
              <a:avLst/>
              <a:gdLst/>
              <a:ahLst/>
              <a:cxnLst/>
              <a:rect l="l" t="t" r="r" b="b"/>
              <a:pathLst>
                <a:path w="6228" h="5799" extrusionOk="0">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6846224" y="2037183"/>
              <a:ext cx="102006" cy="14581"/>
            </a:xfrm>
            <a:custGeom>
              <a:avLst/>
              <a:gdLst/>
              <a:ahLst/>
              <a:cxnLst/>
              <a:rect l="l" t="t" r="r" b="b"/>
              <a:pathLst>
                <a:path w="9752" h="1394" extrusionOk="0">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6862165" y="2042790"/>
              <a:ext cx="237003" cy="137016"/>
            </a:xfrm>
            <a:custGeom>
              <a:avLst/>
              <a:gdLst/>
              <a:ahLst/>
              <a:cxnLst/>
              <a:rect l="l" t="t" r="r" b="b"/>
              <a:pathLst>
                <a:path w="22658" h="13099" extrusionOk="0">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6898283" y="2049641"/>
              <a:ext cx="200884" cy="130164"/>
            </a:xfrm>
            <a:custGeom>
              <a:avLst/>
              <a:gdLst/>
              <a:ahLst/>
              <a:cxnLst/>
              <a:rect l="l" t="t" r="r" b="b"/>
              <a:pathLst>
                <a:path w="19205" h="12444" extrusionOk="0">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5475671" y="2683789"/>
              <a:ext cx="3402418" cy="160425"/>
            </a:xfrm>
            <a:custGeom>
              <a:avLst/>
              <a:gdLst/>
              <a:ahLst/>
              <a:cxnLst/>
              <a:rect l="l" t="t" r="r" b="b"/>
              <a:pathLst>
                <a:path w="325279" h="15337" extrusionOk="0">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7813648" y="362014"/>
              <a:ext cx="510124" cy="264900"/>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a:extLst>
              <a:ext uri="{FF2B5EF4-FFF2-40B4-BE49-F238E27FC236}">
                <a16:creationId xmlns:a16="http://schemas.microsoft.com/office/drawing/2014/main" id="{446E7111-ECF9-44FF-9D50-EEFEA97130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002" y="175785"/>
            <a:ext cx="3209068" cy="1331170"/>
          </a:xfrm>
          <a:prstGeom prst="rect">
            <a:avLst/>
          </a:prstGeom>
        </p:spPr>
      </p:pic>
      <p:pic>
        <p:nvPicPr>
          <p:cNvPr id="7" name="Picture 6">
            <a:extLst>
              <a:ext uri="{FF2B5EF4-FFF2-40B4-BE49-F238E27FC236}">
                <a16:creationId xmlns:a16="http://schemas.microsoft.com/office/drawing/2014/main" id="{067BADD8-BCA3-44B9-BED9-5FE062B5124A}"/>
              </a:ext>
            </a:extLst>
          </p:cNvPr>
          <p:cNvPicPr>
            <a:picLocks noChangeAspect="1"/>
          </p:cNvPicPr>
          <p:nvPr/>
        </p:nvPicPr>
        <p:blipFill>
          <a:blip r:embed="rId6"/>
          <a:stretch>
            <a:fillRect/>
          </a:stretch>
        </p:blipFill>
        <p:spPr>
          <a:xfrm>
            <a:off x="74939" y="2600311"/>
            <a:ext cx="2153713" cy="1960471"/>
          </a:xfrm>
          <a:prstGeom prst="rect">
            <a:avLst/>
          </a:prstGeom>
        </p:spPr>
      </p:pic>
      <p:sp>
        <p:nvSpPr>
          <p:cNvPr id="9" name="TextBox 8">
            <a:extLst>
              <a:ext uri="{FF2B5EF4-FFF2-40B4-BE49-F238E27FC236}">
                <a16:creationId xmlns:a16="http://schemas.microsoft.com/office/drawing/2014/main" id="{185B26A7-1479-47D9-B050-BE79B118AE4E}"/>
              </a:ext>
            </a:extLst>
          </p:cNvPr>
          <p:cNvSpPr txBox="1"/>
          <p:nvPr/>
        </p:nvSpPr>
        <p:spPr>
          <a:xfrm>
            <a:off x="7380174" y="4743390"/>
            <a:ext cx="1773242" cy="400110"/>
          </a:xfrm>
          <a:prstGeom prst="rect">
            <a:avLst/>
          </a:prstGeom>
          <a:noFill/>
        </p:spPr>
        <p:txBody>
          <a:bodyPr wrap="none" rtlCol="0">
            <a:spAutoFit/>
          </a:bodyPr>
          <a:lstStyle/>
          <a:p>
            <a:r>
              <a:rPr lang="en-US" sz="2000" b="1" dirty="0">
                <a:solidFill>
                  <a:schemeClr val="bg2">
                    <a:lumMod val="25000"/>
                  </a:schemeClr>
                </a:solidFill>
                <a:latin typeface="Calibri" panose="020F0502020204030204" pitchFamily="34" charset="0"/>
                <a:cs typeface="Calibri" panose="020F0502020204030204" pitchFamily="34" charset="0"/>
              </a:rPr>
              <a:t>A CASE STUDY.</a:t>
            </a:r>
            <a:endParaRPr lang="en-IN" sz="2000" b="1" dirty="0">
              <a:solidFill>
                <a:schemeClr val="bg2">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B3F741-8646-4BC7-B9A7-A42BA3E1E64D}"/>
              </a:ext>
            </a:extLst>
          </p:cNvPr>
          <p:cNvPicPr>
            <a:picLocks noChangeAspect="1"/>
          </p:cNvPicPr>
          <p:nvPr/>
        </p:nvPicPr>
        <p:blipFill>
          <a:blip r:embed="rId2"/>
          <a:stretch>
            <a:fillRect/>
          </a:stretch>
        </p:blipFill>
        <p:spPr>
          <a:xfrm>
            <a:off x="35779" y="212652"/>
            <a:ext cx="4663812" cy="2359098"/>
          </a:xfrm>
          <a:prstGeom prst="rect">
            <a:avLst/>
          </a:prstGeom>
          <a:ln>
            <a:noFill/>
          </a:ln>
          <a:effectLst>
            <a:softEdge rad="112500"/>
          </a:effectLst>
        </p:spPr>
      </p:pic>
      <p:pic>
        <p:nvPicPr>
          <p:cNvPr id="2050" name="Picture 2" descr="Bike and Scooter Rental Market by Size, Share, Industry Forecast ...">
            <a:extLst>
              <a:ext uri="{FF2B5EF4-FFF2-40B4-BE49-F238E27FC236}">
                <a16:creationId xmlns:a16="http://schemas.microsoft.com/office/drawing/2014/main" id="{715CA5AE-4039-4217-9645-A5255DE864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
          <a:stretch/>
        </p:blipFill>
        <p:spPr bwMode="auto">
          <a:xfrm>
            <a:off x="4696826" y="148856"/>
            <a:ext cx="4411396" cy="25703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200785-6B83-4FD9-B365-CD783CD5CD54}"/>
              </a:ext>
            </a:extLst>
          </p:cNvPr>
          <p:cNvSpPr txBox="1"/>
          <p:nvPr/>
        </p:nvSpPr>
        <p:spPr>
          <a:xfrm>
            <a:off x="396948" y="2785728"/>
            <a:ext cx="3130023" cy="2031325"/>
          </a:xfrm>
          <a:prstGeom prst="rect">
            <a:avLst/>
          </a:prstGeom>
          <a:noFill/>
        </p:spPr>
        <p:txBody>
          <a:bodyPr wrap="square" rtlCol="0">
            <a:spAutoFit/>
          </a:bodyPr>
          <a:lstStyle/>
          <a:p>
            <a:r>
              <a:rPr lang="en-IN" dirty="0">
                <a:solidFill>
                  <a:schemeClr val="accent6"/>
                </a:solidFill>
                <a:latin typeface="Oswald" panose="020B0604020202020204" charset="0"/>
              </a:rPr>
              <a:t>Due to these promising numbers,</a:t>
            </a:r>
          </a:p>
          <a:p>
            <a:pPr marL="285750" lvl="3" indent="-285750">
              <a:buFont typeface="Arial" panose="020B0604020202020204" pitchFamily="34" charset="0"/>
              <a:buChar char="•"/>
            </a:pPr>
            <a:r>
              <a:rPr lang="en-US" b="1" dirty="0">
                <a:solidFill>
                  <a:schemeClr val="accent6"/>
                </a:solidFill>
                <a:latin typeface="Oswald" panose="020B0604020202020204" charset="0"/>
              </a:rPr>
              <a:t>Yulu</a:t>
            </a:r>
            <a:r>
              <a:rPr lang="en-US" dirty="0">
                <a:solidFill>
                  <a:schemeClr val="accent6"/>
                </a:solidFill>
                <a:latin typeface="Oswald" panose="020B0604020202020204" charset="0"/>
              </a:rPr>
              <a:t> inked a partnership with </a:t>
            </a:r>
            <a:r>
              <a:rPr lang="en-US" b="1" dirty="0">
                <a:solidFill>
                  <a:schemeClr val="accent6"/>
                </a:solidFill>
                <a:latin typeface="Oswald" panose="020B0604020202020204" charset="0"/>
              </a:rPr>
              <a:t>Uber</a:t>
            </a:r>
            <a:r>
              <a:rPr lang="en-US" dirty="0">
                <a:solidFill>
                  <a:schemeClr val="accent6"/>
                </a:solidFill>
                <a:latin typeface="Oswald" panose="020B0604020202020204" charset="0"/>
              </a:rPr>
              <a:t> in 2019, allowing users to access its bikes through the Uber app.</a:t>
            </a:r>
          </a:p>
          <a:p>
            <a:pPr marL="285750" lvl="3" indent="-285750">
              <a:buFont typeface="Arial" panose="020B0604020202020204" pitchFamily="34" charset="0"/>
              <a:buChar char="•"/>
            </a:pPr>
            <a:r>
              <a:rPr lang="en-US" dirty="0">
                <a:solidFill>
                  <a:schemeClr val="accent6"/>
                </a:solidFill>
                <a:latin typeface="Oswald" panose="020B0604020202020204" charset="0"/>
              </a:rPr>
              <a:t>In November 2019, motorcycle manufacturer </a:t>
            </a:r>
            <a:r>
              <a:rPr lang="en-US" b="1" dirty="0">
                <a:solidFill>
                  <a:schemeClr val="accent6"/>
                </a:solidFill>
                <a:latin typeface="Oswald" panose="020B0604020202020204" charset="0"/>
              </a:rPr>
              <a:t>Bajaj Auto</a:t>
            </a:r>
            <a:r>
              <a:rPr lang="en-US" dirty="0">
                <a:solidFill>
                  <a:schemeClr val="accent6"/>
                </a:solidFill>
                <a:latin typeface="Oswald" panose="020B0604020202020204" charset="0"/>
              </a:rPr>
              <a:t> backed Yulu in its $8M Series A round and entered a strategic partnership with the startup to design and produce its E-Scooters.</a:t>
            </a:r>
            <a:endParaRPr lang="en-IN" dirty="0">
              <a:solidFill>
                <a:schemeClr val="accent6"/>
              </a:solidFill>
              <a:latin typeface="Oswald" panose="020B0604020202020204" charset="0"/>
            </a:endParaRPr>
          </a:p>
        </p:txBody>
      </p:sp>
      <p:pic>
        <p:nvPicPr>
          <p:cNvPr id="2052" name="Picture 4" descr="Uber Logo Png Transparent ,HD PNG . (+) Pictures - vhv.rs">
            <a:extLst>
              <a:ext uri="{FF2B5EF4-FFF2-40B4-BE49-F238E27FC236}">
                <a16:creationId xmlns:a16="http://schemas.microsoft.com/office/drawing/2014/main" id="{45D5D7C1-E065-4E2A-96C5-2287D022EF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150" y="3080437"/>
            <a:ext cx="16573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ajaj Logo Meaning and History [Bajaj symbol]">
            <a:extLst>
              <a:ext uri="{FF2B5EF4-FFF2-40B4-BE49-F238E27FC236}">
                <a16:creationId xmlns:a16="http://schemas.microsoft.com/office/drawing/2014/main" id="{E1BBD210-103C-403C-8C57-FB6799E19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802" y="3171445"/>
            <a:ext cx="2264455" cy="147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59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2"/>
          <p:cNvSpPr txBox="1">
            <a:spLocks noGrp="1"/>
          </p:cNvSpPr>
          <p:nvPr>
            <p:ph type="title"/>
          </p:nvPr>
        </p:nvSpPr>
        <p:spPr>
          <a:xfrm>
            <a:off x="717450" y="120682"/>
            <a:ext cx="770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MAIN COMPETITORS</a:t>
            </a:r>
            <a:endParaRPr dirty="0">
              <a:solidFill>
                <a:schemeClr val="tx1"/>
              </a:solidFill>
            </a:endParaRPr>
          </a:p>
        </p:txBody>
      </p:sp>
      <p:cxnSp>
        <p:nvCxnSpPr>
          <p:cNvPr id="29" name="Google Shape;343;p20">
            <a:extLst>
              <a:ext uri="{FF2B5EF4-FFF2-40B4-BE49-F238E27FC236}">
                <a16:creationId xmlns:a16="http://schemas.microsoft.com/office/drawing/2014/main" id="{F71556D1-682C-4B82-9B06-61E5AE05E1C5}"/>
              </a:ext>
            </a:extLst>
          </p:cNvPr>
          <p:cNvCxnSpPr>
            <a:cxnSpLocks/>
          </p:cNvCxnSpPr>
          <p:nvPr/>
        </p:nvCxnSpPr>
        <p:spPr>
          <a:xfrm flipH="1" flipV="1">
            <a:off x="783320" y="1336441"/>
            <a:ext cx="7442277" cy="24324"/>
          </a:xfrm>
          <a:prstGeom prst="straightConnector1">
            <a:avLst/>
          </a:prstGeom>
          <a:noFill/>
          <a:ln w="19050" cap="flat" cmpd="sng">
            <a:solidFill>
              <a:srgbClr val="123D60"/>
            </a:solidFill>
            <a:prstDash val="solid"/>
            <a:round/>
            <a:headEnd type="none" w="med" len="med"/>
            <a:tailEnd type="none" w="med" len="med"/>
          </a:ln>
        </p:spPr>
      </p:cxnSp>
      <p:pic>
        <p:nvPicPr>
          <p:cNvPr id="9" name="Picture 8">
            <a:extLst>
              <a:ext uri="{FF2B5EF4-FFF2-40B4-BE49-F238E27FC236}">
                <a16:creationId xmlns:a16="http://schemas.microsoft.com/office/drawing/2014/main" id="{DA119B75-8AF8-448C-B3E2-FFE437EA64D1}"/>
              </a:ext>
            </a:extLst>
          </p:cNvPr>
          <p:cNvPicPr>
            <a:picLocks noChangeAspect="1"/>
          </p:cNvPicPr>
          <p:nvPr/>
        </p:nvPicPr>
        <p:blipFill>
          <a:blip r:embed="rId3"/>
          <a:stretch>
            <a:fillRect/>
          </a:stretch>
        </p:blipFill>
        <p:spPr>
          <a:xfrm>
            <a:off x="3427840" y="988855"/>
            <a:ext cx="811952" cy="185589"/>
          </a:xfrm>
          <a:prstGeom prst="rect">
            <a:avLst/>
          </a:prstGeom>
        </p:spPr>
      </p:pic>
      <p:pic>
        <p:nvPicPr>
          <p:cNvPr id="11" name="Picture 10">
            <a:extLst>
              <a:ext uri="{FF2B5EF4-FFF2-40B4-BE49-F238E27FC236}">
                <a16:creationId xmlns:a16="http://schemas.microsoft.com/office/drawing/2014/main" id="{6A505440-07E2-49EC-9444-A91A1EF4D23F}"/>
              </a:ext>
            </a:extLst>
          </p:cNvPr>
          <p:cNvPicPr>
            <a:picLocks noChangeAspect="1"/>
          </p:cNvPicPr>
          <p:nvPr/>
        </p:nvPicPr>
        <p:blipFill>
          <a:blip r:embed="rId4"/>
          <a:stretch>
            <a:fillRect/>
          </a:stretch>
        </p:blipFill>
        <p:spPr>
          <a:xfrm>
            <a:off x="6023529" y="919438"/>
            <a:ext cx="1000125" cy="285750"/>
          </a:xfrm>
          <a:prstGeom prst="rect">
            <a:avLst/>
          </a:prstGeom>
        </p:spPr>
      </p:pic>
      <p:pic>
        <p:nvPicPr>
          <p:cNvPr id="13" name="Picture 12">
            <a:extLst>
              <a:ext uri="{FF2B5EF4-FFF2-40B4-BE49-F238E27FC236}">
                <a16:creationId xmlns:a16="http://schemas.microsoft.com/office/drawing/2014/main" id="{849A9D67-DD6A-4A66-AF52-B63E45C8DE8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22152" y="829196"/>
            <a:ext cx="803445" cy="449929"/>
          </a:xfrm>
          <a:prstGeom prst="rect">
            <a:avLst/>
          </a:prstGeom>
        </p:spPr>
      </p:pic>
      <p:pic>
        <p:nvPicPr>
          <p:cNvPr id="15" name="Picture 14">
            <a:extLst>
              <a:ext uri="{FF2B5EF4-FFF2-40B4-BE49-F238E27FC236}">
                <a16:creationId xmlns:a16="http://schemas.microsoft.com/office/drawing/2014/main" id="{8D0CFD7E-70A0-4561-81EA-B434572F16B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764948" y="849229"/>
            <a:ext cx="733425" cy="444945"/>
          </a:xfrm>
          <a:prstGeom prst="rect">
            <a:avLst/>
          </a:prstGeom>
        </p:spPr>
      </p:pic>
      <p:sp>
        <p:nvSpPr>
          <p:cNvPr id="59" name="TextBox 58">
            <a:extLst>
              <a:ext uri="{FF2B5EF4-FFF2-40B4-BE49-F238E27FC236}">
                <a16:creationId xmlns:a16="http://schemas.microsoft.com/office/drawing/2014/main" id="{6785C39C-972D-4A29-B847-1EDA9911087D}"/>
              </a:ext>
            </a:extLst>
          </p:cNvPr>
          <p:cNvSpPr txBox="1"/>
          <p:nvPr/>
        </p:nvSpPr>
        <p:spPr>
          <a:xfrm>
            <a:off x="717449" y="2354407"/>
            <a:ext cx="967563" cy="307776"/>
          </a:xfrm>
          <a:prstGeom prst="rect">
            <a:avLst/>
          </a:prstGeom>
          <a:noFill/>
        </p:spPr>
        <p:txBody>
          <a:bodyPr wrap="square">
            <a:spAutoFit/>
          </a:bodyPr>
          <a:lstStyle/>
          <a:p>
            <a:pPr algn="ctr"/>
            <a:r>
              <a:rPr lang="en-IN" i="0" dirty="0">
                <a:solidFill>
                  <a:schemeClr val="tx1"/>
                </a:solidFill>
                <a:effectLst/>
                <a:latin typeface="Oswald" panose="020B0604020202020204" charset="0"/>
              </a:rPr>
              <a:t>REVENUE</a:t>
            </a:r>
          </a:p>
        </p:txBody>
      </p:sp>
      <p:sp>
        <p:nvSpPr>
          <p:cNvPr id="17" name="TextBox 16">
            <a:extLst>
              <a:ext uri="{FF2B5EF4-FFF2-40B4-BE49-F238E27FC236}">
                <a16:creationId xmlns:a16="http://schemas.microsoft.com/office/drawing/2014/main" id="{D1202221-8D40-4245-9F72-B7B3575E74CD}"/>
              </a:ext>
            </a:extLst>
          </p:cNvPr>
          <p:cNvSpPr txBox="1"/>
          <p:nvPr/>
        </p:nvSpPr>
        <p:spPr>
          <a:xfrm>
            <a:off x="717450" y="3089823"/>
            <a:ext cx="967563" cy="307776"/>
          </a:xfrm>
          <a:prstGeom prst="rect">
            <a:avLst/>
          </a:prstGeom>
          <a:noFill/>
        </p:spPr>
        <p:txBody>
          <a:bodyPr wrap="square">
            <a:spAutoFit/>
          </a:bodyPr>
          <a:lstStyle/>
          <a:p>
            <a:pPr algn="ctr"/>
            <a:r>
              <a:rPr lang="en-IN" i="0" dirty="0">
                <a:solidFill>
                  <a:schemeClr val="tx1"/>
                </a:solidFill>
                <a:effectLst/>
                <a:latin typeface="Oswald" panose="020B0604020202020204" charset="0"/>
              </a:rPr>
              <a:t>FUNDING</a:t>
            </a:r>
          </a:p>
        </p:txBody>
      </p:sp>
      <p:sp>
        <p:nvSpPr>
          <p:cNvPr id="18" name="TextBox 17">
            <a:extLst>
              <a:ext uri="{FF2B5EF4-FFF2-40B4-BE49-F238E27FC236}">
                <a16:creationId xmlns:a16="http://schemas.microsoft.com/office/drawing/2014/main" id="{8686CE17-E170-4400-824F-680E7B814B3F}"/>
              </a:ext>
            </a:extLst>
          </p:cNvPr>
          <p:cNvSpPr txBox="1"/>
          <p:nvPr/>
        </p:nvSpPr>
        <p:spPr>
          <a:xfrm>
            <a:off x="781245" y="3731437"/>
            <a:ext cx="968400" cy="307777"/>
          </a:xfrm>
          <a:prstGeom prst="rect">
            <a:avLst/>
          </a:prstGeom>
          <a:noFill/>
        </p:spPr>
        <p:txBody>
          <a:bodyPr wrap="square">
            <a:spAutoFit/>
          </a:bodyPr>
          <a:lstStyle/>
          <a:p>
            <a:pPr algn="ctr"/>
            <a:r>
              <a:rPr lang="en-IN" i="0" dirty="0">
                <a:solidFill>
                  <a:schemeClr val="tx1"/>
                </a:solidFill>
                <a:effectLst/>
                <a:latin typeface="Oswald" panose="020B0604020202020204" charset="0"/>
              </a:rPr>
              <a:t>EMPLOYEES</a:t>
            </a:r>
          </a:p>
        </p:txBody>
      </p:sp>
      <p:sp>
        <p:nvSpPr>
          <p:cNvPr id="20" name="TextBox 19">
            <a:extLst>
              <a:ext uri="{FF2B5EF4-FFF2-40B4-BE49-F238E27FC236}">
                <a16:creationId xmlns:a16="http://schemas.microsoft.com/office/drawing/2014/main" id="{B2616F87-99E2-4AB2-9FF5-68E72063A426}"/>
              </a:ext>
            </a:extLst>
          </p:cNvPr>
          <p:cNvSpPr txBox="1"/>
          <p:nvPr/>
        </p:nvSpPr>
        <p:spPr>
          <a:xfrm>
            <a:off x="781245" y="1596626"/>
            <a:ext cx="967563" cy="307777"/>
          </a:xfrm>
          <a:prstGeom prst="rect">
            <a:avLst/>
          </a:prstGeom>
          <a:noFill/>
        </p:spPr>
        <p:txBody>
          <a:bodyPr wrap="square">
            <a:spAutoFit/>
          </a:bodyPr>
          <a:lstStyle/>
          <a:p>
            <a:pPr algn="ctr"/>
            <a:r>
              <a:rPr lang="en-IN" i="0" dirty="0">
                <a:solidFill>
                  <a:schemeClr val="tx1"/>
                </a:solidFill>
                <a:effectLst/>
                <a:latin typeface="Oswald" panose="020B0604020202020204" charset="0"/>
              </a:rPr>
              <a:t>ELECTRIC?</a:t>
            </a:r>
          </a:p>
        </p:txBody>
      </p:sp>
      <p:cxnSp>
        <p:nvCxnSpPr>
          <p:cNvPr id="71" name="Google Shape;343;p20">
            <a:extLst>
              <a:ext uri="{FF2B5EF4-FFF2-40B4-BE49-F238E27FC236}">
                <a16:creationId xmlns:a16="http://schemas.microsoft.com/office/drawing/2014/main" id="{1381D897-275B-4895-9316-67C47E87282C}"/>
              </a:ext>
            </a:extLst>
          </p:cNvPr>
          <p:cNvCxnSpPr>
            <a:cxnSpLocks/>
          </p:cNvCxnSpPr>
          <p:nvPr/>
        </p:nvCxnSpPr>
        <p:spPr>
          <a:xfrm flipH="1">
            <a:off x="783320" y="2089962"/>
            <a:ext cx="7441200" cy="25200"/>
          </a:xfrm>
          <a:prstGeom prst="straightConnector1">
            <a:avLst/>
          </a:prstGeom>
          <a:noFill/>
          <a:ln w="19050" cap="flat" cmpd="sng">
            <a:solidFill>
              <a:srgbClr val="123D60"/>
            </a:solidFill>
            <a:prstDash val="solid"/>
            <a:round/>
            <a:headEnd type="none" w="med" len="med"/>
            <a:tailEnd type="none" w="med" len="med"/>
          </a:ln>
        </p:spPr>
      </p:cxnSp>
      <p:pic>
        <p:nvPicPr>
          <p:cNvPr id="704" name="Graphic 703">
            <a:extLst>
              <a:ext uri="{FF2B5EF4-FFF2-40B4-BE49-F238E27FC236}">
                <a16:creationId xmlns:a16="http://schemas.microsoft.com/office/drawing/2014/main" id="{8BF3D932-652A-46DB-8315-F43C6F65D8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7277" y="887141"/>
            <a:ext cx="823892" cy="341763"/>
          </a:xfrm>
          <a:prstGeom prst="rect">
            <a:avLst/>
          </a:prstGeom>
        </p:spPr>
      </p:pic>
      <p:sp>
        <p:nvSpPr>
          <p:cNvPr id="705" name="Google Shape;320;p20">
            <a:extLst>
              <a:ext uri="{FF2B5EF4-FFF2-40B4-BE49-F238E27FC236}">
                <a16:creationId xmlns:a16="http://schemas.microsoft.com/office/drawing/2014/main" id="{47ADCE1E-E7C6-4A33-8D5B-F8112A5EF69C}"/>
              </a:ext>
            </a:extLst>
          </p:cNvPr>
          <p:cNvSpPr/>
          <p:nvPr/>
        </p:nvSpPr>
        <p:spPr>
          <a:xfrm>
            <a:off x="2308838" y="1657257"/>
            <a:ext cx="240769" cy="18651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123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06" name="Google Shape;321;p20">
            <a:extLst>
              <a:ext uri="{FF2B5EF4-FFF2-40B4-BE49-F238E27FC236}">
                <a16:creationId xmlns:a16="http://schemas.microsoft.com/office/drawing/2014/main" id="{253C19A7-B24A-4E57-B9FE-DB6B11C6EF19}"/>
              </a:ext>
            </a:extLst>
          </p:cNvPr>
          <p:cNvSpPr/>
          <p:nvPr/>
        </p:nvSpPr>
        <p:spPr>
          <a:xfrm>
            <a:off x="3735741" y="1642903"/>
            <a:ext cx="196150" cy="21522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4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0000"/>
              </a:solidFill>
            </a:endParaRPr>
          </a:p>
        </p:txBody>
      </p:sp>
      <p:sp>
        <p:nvSpPr>
          <p:cNvPr id="707" name="Google Shape;321;p20">
            <a:extLst>
              <a:ext uri="{FF2B5EF4-FFF2-40B4-BE49-F238E27FC236}">
                <a16:creationId xmlns:a16="http://schemas.microsoft.com/office/drawing/2014/main" id="{CC64C3F8-4429-4DA4-97C5-3E95FBBED265}"/>
              </a:ext>
            </a:extLst>
          </p:cNvPr>
          <p:cNvSpPr/>
          <p:nvPr/>
        </p:nvSpPr>
        <p:spPr>
          <a:xfrm>
            <a:off x="5031591" y="1647249"/>
            <a:ext cx="196150" cy="21522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4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08" name="Google Shape;321;p20">
            <a:extLst>
              <a:ext uri="{FF2B5EF4-FFF2-40B4-BE49-F238E27FC236}">
                <a16:creationId xmlns:a16="http://schemas.microsoft.com/office/drawing/2014/main" id="{045A5BDD-5D1E-4FE8-814D-A52E2BE0A36E}"/>
              </a:ext>
            </a:extLst>
          </p:cNvPr>
          <p:cNvSpPr/>
          <p:nvPr/>
        </p:nvSpPr>
        <p:spPr>
          <a:xfrm>
            <a:off x="6523591" y="1647249"/>
            <a:ext cx="196150" cy="21522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4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cxnSp>
        <p:nvCxnSpPr>
          <p:cNvPr id="91" name="Google Shape;343;p20">
            <a:extLst>
              <a:ext uri="{FF2B5EF4-FFF2-40B4-BE49-F238E27FC236}">
                <a16:creationId xmlns:a16="http://schemas.microsoft.com/office/drawing/2014/main" id="{08EB4FE8-CDBA-414D-BA2E-31C18275D394}"/>
              </a:ext>
            </a:extLst>
          </p:cNvPr>
          <p:cNvCxnSpPr>
            <a:cxnSpLocks/>
          </p:cNvCxnSpPr>
          <p:nvPr/>
        </p:nvCxnSpPr>
        <p:spPr>
          <a:xfrm flipH="1">
            <a:off x="783320" y="2851124"/>
            <a:ext cx="7441200" cy="25200"/>
          </a:xfrm>
          <a:prstGeom prst="straightConnector1">
            <a:avLst/>
          </a:prstGeom>
          <a:noFill/>
          <a:ln w="19050" cap="flat" cmpd="sng">
            <a:solidFill>
              <a:srgbClr val="123D60"/>
            </a:solidFill>
            <a:prstDash val="solid"/>
            <a:round/>
            <a:headEnd type="none" w="med" len="med"/>
            <a:tailEnd type="none" w="med" len="med"/>
          </a:ln>
        </p:spPr>
      </p:cxnSp>
      <p:cxnSp>
        <p:nvCxnSpPr>
          <p:cNvPr id="92" name="Google Shape;343;p20">
            <a:extLst>
              <a:ext uri="{FF2B5EF4-FFF2-40B4-BE49-F238E27FC236}">
                <a16:creationId xmlns:a16="http://schemas.microsoft.com/office/drawing/2014/main" id="{77EDEEA7-D6F7-46C3-92AB-5337207C0793}"/>
              </a:ext>
            </a:extLst>
          </p:cNvPr>
          <p:cNvCxnSpPr>
            <a:cxnSpLocks/>
          </p:cNvCxnSpPr>
          <p:nvPr/>
        </p:nvCxnSpPr>
        <p:spPr>
          <a:xfrm flipH="1">
            <a:off x="783320" y="3574388"/>
            <a:ext cx="7441200" cy="25200"/>
          </a:xfrm>
          <a:prstGeom prst="straightConnector1">
            <a:avLst/>
          </a:prstGeom>
          <a:noFill/>
          <a:ln w="19050" cap="flat" cmpd="sng">
            <a:solidFill>
              <a:srgbClr val="123D60"/>
            </a:solidFill>
            <a:prstDash val="solid"/>
            <a:round/>
            <a:headEnd type="none" w="med" len="med"/>
            <a:tailEnd type="none" w="med" len="med"/>
          </a:ln>
        </p:spPr>
      </p:cxnSp>
      <p:cxnSp>
        <p:nvCxnSpPr>
          <p:cNvPr id="93" name="Google Shape;343;p20">
            <a:extLst>
              <a:ext uri="{FF2B5EF4-FFF2-40B4-BE49-F238E27FC236}">
                <a16:creationId xmlns:a16="http://schemas.microsoft.com/office/drawing/2014/main" id="{A426F069-7CEA-4EF7-9FD1-866CB44AE7CE}"/>
              </a:ext>
            </a:extLst>
          </p:cNvPr>
          <p:cNvCxnSpPr>
            <a:cxnSpLocks/>
          </p:cNvCxnSpPr>
          <p:nvPr/>
        </p:nvCxnSpPr>
        <p:spPr>
          <a:xfrm flipH="1">
            <a:off x="828112" y="4256168"/>
            <a:ext cx="7441200" cy="25200"/>
          </a:xfrm>
          <a:prstGeom prst="straightConnector1">
            <a:avLst/>
          </a:prstGeom>
          <a:noFill/>
          <a:ln w="19050" cap="flat" cmpd="sng">
            <a:solidFill>
              <a:srgbClr val="123D60"/>
            </a:solidFill>
            <a:prstDash val="solid"/>
            <a:round/>
            <a:headEnd type="none" w="med" len="med"/>
            <a:tailEnd type="none" w="med" len="med"/>
          </a:ln>
        </p:spPr>
      </p:cxnSp>
      <p:sp>
        <p:nvSpPr>
          <p:cNvPr id="711" name="Google Shape;321;p20">
            <a:extLst>
              <a:ext uri="{FF2B5EF4-FFF2-40B4-BE49-F238E27FC236}">
                <a16:creationId xmlns:a16="http://schemas.microsoft.com/office/drawing/2014/main" id="{4983B771-4231-436E-BFA7-DC9A5592BF87}"/>
              </a:ext>
            </a:extLst>
          </p:cNvPr>
          <p:cNvSpPr/>
          <p:nvPr/>
        </p:nvSpPr>
        <p:spPr>
          <a:xfrm>
            <a:off x="7725799" y="1642903"/>
            <a:ext cx="196150" cy="21522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4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8" name="TextBox 97">
            <a:extLst>
              <a:ext uri="{FF2B5EF4-FFF2-40B4-BE49-F238E27FC236}">
                <a16:creationId xmlns:a16="http://schemas.microsoft.com/office/drawing/2014/main" id="{44639A2A-6E4C-43ED-A08B-E3A1F54837CA}"/>
              </a:ext>
            </a:extLst>
          </p:cNvPr>
          <p:cNvSpPr txBox="1"/>
          <p:nvPr/>
        </p:nvSpPr>
        <p:spPr>
          <a:xfrm>
            <a:off x="3528762" y="2352764"/>
            <a:ext cx="665837" cy="307777"/>
          </a:xfrm>
          <a:prstGeom prst="rect">
            <a:avLst/>
          </a:prstGeom>
          <a:noFill/>
        </p:spPr>
        <p:txBody>
          <a:bodyPr wrap="square">
            <a:spAutoFit/>
          </a:bodyPr>
          <a:lstStyle/>
          <a:p>
            <a:r>
              <a:rPr lang="en-IN" b="0" i="0" dirty="0">
                <a:solidFill>
                  <a:srgbClr val="000000"/>
                </a:solidFill>
                <a:effectLst/>
                <a:latin typeface="Montserrat"/>
              </a:rPr>
              <a:t>$1.2M</a:t>
            </a:r>
            <a:endParaRPr lang="en-IN" dirty="0"/>
          </a:p>
        </p:txBody>
      </p:sp>
      <p:sp>
        <p:nvSpPr>
          <p:cNvPr id="100" name="TextBox 99">
            <a:extLst>
              <a:ext uri="{FF2B5EF4-FFF2-40B4-BE49-F238E27FC236}">
                <a16:creationId xmlns:a16="http://schemas.microsoft.com/office/drawing/2014/main" id="{C3D6CFB3-6A72-4552-8D21-713C8E1F9CCF}"/>
              </a:ext>
            </a:extLst>
          </p:cNvPr>
          <p:cNvSpPr txBox="1"/>
          <p:nvPr/>
        </p:nvSpPr>
        <p:spPr>
          <a:xfrm>
            <a:off x="6288747" y="2352764"/>
            <a:ext cx="665837" cy="307777"/>
          </a:xfrm>
          <a:prstGeom prst="rect">
            <a:avLst/>
          </a:prstGeom>
          <a:noFill/>
        </p:spPr>
        <p:txBody>
          <a:bodyPr wrap="square">
            <a:spAutoFit/>
          </a:bodyPr>
          <a:lstStyle/>
          <a:p>
            <a:r>
              <a:rPr lang="en-IN" b="0" i="0" dirty="0">
                <a:solidFill>
                  <a:srgbClr val="000000"/>
                </a:solidFill>
                <a:effectLst/>
                <a:latin typeface="Montserrat"/>
              </a:rPr>
              <a:t>$9.7M</a:t>
            </a:r>
            <a:endParaRPr lang="en-IN" dirty="0"/>
          </a:p>
        </p:txBody>
      </p:sp>
      <p:sp>
        <p:nvSpPr>
          <p:cNvPr id="102" name="TextBox 101">
            <a:extLst>
              <a:ext uri="{FF2B5EF4-FFF2-40B4-BE49-F238E27FC236}">
                <a16:creationId xmlns:a16="http://schemas.microsoft.com/office/drawing/2014/main" id="{31172C7E-69F2-4C97-A565-F005AE768ACD}"/>
              </a:ext>
            </a:extLst>
          </p:cNvPr>
          <p:cNvSpPr txBox="1"/>
          <p:nvPr/>
        </p:nvSpPr>
        <p:spPr>
          <a:xfrm>
            <a:off x="4858536" y="2352764"/>
            <a:ext cx="542260" cy="307777"/>
          </a:xfrm>
          <a:prstGeom prst="rect">
            <a:avLst/>
          </a:prstGeom>
          <a:noFill/>
        </p:spPr>
        <p:txBody>
          <a:bodyPr wrap="square">
            <a:spAutoFit/>
          </a:bodyPr>
          <a:lstStyle/>
          <a:p>
            <a:r>
              <a:rPr lang="en-IN" b="0" i="0" dirty="0">
                <a:solidFill>
                  <a:srgbClr val="000000"/>
                </a:solidFill>
                <a:effectLst/>
                <a:latin typeface="Montserrat"/>
              </a:rPr>
              <a:t>$4M</a:t>
            </a:r>
            <a:endParaRPr lang="en-IN" dirty="0"/>
          </a:p>
        </p:txBody>
      </p:sp>
      <p:sp>
        <p:nvSpPr>
          <p:cNvPr id="104" name="TextBox 103">
            <a:extLst>
              <a:ext uri="{FF2B5EF4-FFF2-40B4-BE49-F238E27FC236}">
                <a16:creationId xmlns:a16="http://schemas.microsoft.com/office/drawing/2014/main" id="{57066558-87B5-4E68-94A6-6ADC7A01E447}"/>
              </a:ext>
            </a:extLst>
          </p:cNvPr>
          <p:cNvSpPr txBox="1"/>
          <p:nvPr/>
        </p:nvSpPr>
        <p:spPr>
          <a:xfrm>
            <a:off x="7552744" y="2347732"/>
            <a:ext cx="542260" cy="307777"/>
          </a:xfrm>
          <a:prstGeom prst="rect">
            <a:avLst/>
          </a:prstGeom>
          <a:noFill/>
        </p:spPr>
        <p:txBody>
          <a:bodyPr wrap="square">
            <a:spAutoFit/>
          </a:bodyPr>
          <a:lstStyle/>
          <a:p>
            <a:r>
              <a:rPr lang="en-IN" b="0" i="0" dirty="0">
                <a:solidFill>
                  <a:srgbClr val="000000"/>
                </a:solidFill>
                <a:effectLst/>
                <a:latin typeface="Montserrat"/>
              </a:rPr>
              <a:t>$3M</a:t>
            </a:r>
            <a:endParaRPr lang="en-IN" dirty="0"/>
          </a:p>
        </p:txBody>
      </p:sp>
      <p:sp>
        <p:nvSpPr>
          <p:cNvPr id="106" name="TextBox 105">
            <a:extLst>
              <a:ext uri="{FF2B5EF4-FFF2-40B4-BE49-F238E27FC236}">
                <a16:creationId xmlns:a16="http://schemas.microsoft.com/office/drawing/2014/main" id="{C4B1266C-8122-41CF-9FB4-2A5DE5C95E4D}"/>
              </a:ext>
            </a:extLst>
          </p:cNvPr>
          <p:cNvSpPr txBox="1"/>
          <p:nvPr/>
        </p:nvSpPr>
        <p:spPr>
          <a:xfrm>
            <a:off x="2096303" y="2347732"/>
            <a:ext cx="665837" cy="307777"/>
          </a:xfrm>
          <a:prstGeom prst="rect">
            <a:avLst/>
          </a:prstGeom>
          <a:noFill/>
        </p:spPr>
        <p:txBody>
          <a:bodyPr wrap="square">
            <a:spAutoFit/>
          </a:bodyPr>
          <a:lstStyle/>
          <a:p>
            <a:r>
              <a:rPr lang="en-IN" b="0" i="0" dirty="0">
                <a:solidFill>
                  <a:srgbClr val="000000"/>
                </a:solidFill>
                <a:effectLst/>
                <a:latin typeface="Montserrat"/>
              </a:rPr>
              <a:t>$1.5M</a:t>
            </a:r>
            <a:endParaRPr lang="en-IN" dirty="0"/>
          </a:p>
        </p:txBody>
      </p:sp>
      <p:sp>
        <p:nvSpPr>
          <p:cNvPr id="108" name="TextBox 107">
            <a:extLst>
              <a:ext uri="{FF2B5EF4-FFF2-40B4-BE49-F238E27FC236}">
                <a16:creationId xmlns:a16="http://schemas.microsoft.com/office/drawing/2014/main" id="{0644CC7E-B486-4977-8B7E-E83FB30DEF80}"/>
              </a:ext>
            </a:extLst>
          </p:cNvPr>
          <p:cNvSpPr txBox="1"/>
          <p:nvPr/>
        </p:nvSpPr>
        <p:spPr>
          <a:xfrm>
            <a:off x="2070634" y="3051746"/>
            <a:ext cx="783571" cy="307777"/>
          </a:xfrm>
          <a:prstGeom prst="rect">
            <a:avLst/>
          </a:prstGeom>
          <a:noFill/>
        </p:spPr>
        <p:txBody>
          <a:bodyPr wrap="square">
            <a:spAutoFit/>
          </a:bodyPr>
          <a:lstStyle/>
          <a:p>
            <a:r>
              <a:rPr lang="en-IN" b="0" i="0" dirty="0">
                <a:solidFill>
                  <a:srgbClr val="000000"/>
                </a:solidFill>
                <a:effectLst/>
                <a:latin typeface="Montserrat"/>
              </a:rPr>
              <a:t>$18.9M</a:t>
            </a:r>
            <a:endParaRPr lang="en-IN" dirty="0"/>
          </a:p>
        </p:txBody>
      </p:sp>
      <p:sp>
        <p:nvSpPr>
          <p:cNvPr id="718" name="TextBox 717">
            <a:extLst>
              <a:ext uri="{FF2B5EF4-FFF2-40B4-BE49-F238E27FC236}">
                <a16:creationId xmlns:a16="http://schemas.microsoft.com/office/drawing/2014/main" id="{22EE980C-A8F1-4456-B3DD-4737007ADDB4}"/>
              </a:ext>
            </a:extLst>
          </p:cNvPr>
          <p:cNvSpPr txBox="1"/>
          <p:nvPr/>
        </p:nvSpPr>
        <p:spPr>
          <a:xfrm>
            <a:off x="3503093" y="3036162"/>
            <a:ext cx="717173" cy="307777"/>
          </a:xfrm>
          <a:prstGeom prst="rect">
            <a:avLst/>
          </a:prstGeom>
          <a:noFill/>
        </p:spPr>
        <p:txBody>
          <a:bodyPr wrap="square">
            <a:spAutoFit/>
          </a:bodyPr>
          <a:lstStyle/>
          <a:p>
            <a:r>
              <a:rPr lang="en-IN" b="0" i="0" dirty="0">
                <a:solidFill>
                  <a:srgbClr val="000000"/>
                </a:solidFill>
                <a:effectLst/>
                <a:latin typeface="Montserrat"/>
              </a:rPr>
              <a:t>$157M</a:t>
            </a:r>
            <a:endParaRPr lang="en-IN" dirty="0"/>
          </a:p>
        </p:txBody>
      </p:sp>
      <p:sp>
        <p:nvSpPr>
          <p:cNvPr id="719" name="TextBox 718">
            <a:extLst>
              <a:ext uri="{FF2B5EF4-FFF2-40B4-BE49-F238E27FC236}">
                <a16:creationId xmlns:a16="http://schemas.microsoft.com/office/drawing/2014/main" id="{D6AC743B-17E0-4291-A5DF-C58E3AB08D12}"/>
              </a:ext>
            </a:extLst>
          </p:cNvPr>
          <p:cNvSpPr txBox="1"/>
          <p:nvPr/>
        </p:nvSpPr>
        <p:spPr>
          <a:xfrm>
            <a:off x="4801159" y="3046641"/>
            <a:ext cx="717173" cy="307777"/>
          </a:xfrm>
          <a:prstGeom prst="rect">
            <a:avLst/>
          </a:prstGeom>
          <a:noFill/>
        </p:spPr>
        <p:txBody>
          <a:bodyPr wrap="square">
            <a:spAutoFit/>
          </a:bodyPr>
          <a:lstStyle/>
          <a:p>
            <a:r>
              <a:rPr lang="en-IN" b="0" i="0" dirty="0">
                <a:solidFill>
                  <a:srgbClr val="000000"/>
                </a:solidFill>
                <a:effectLst/>
                <a:latin typeface="Montserrat"/>
              </a:rPr>
              <a:t>$692K</a:t>
            </a:r>
            <a:endParaRPr lang="en-IN" dirty="0"/>
          </a:p>
        </p:txBody>
      </p:sp>
      <p:sp>
        <p:nvSpPr>
          <p:cNvPr id="720" name="TextBox 719">
            <a:extLst>
              <a:ext uri="{FF2B5EF4-FFF2-40B4-BE49-F238E27FC236}">
                <a16:creationId xmlns:a16="http://schemas.microsoft.com/office/drawing/2014/main" id="{CC410F7E-8CF4-49E1-988B-E6577403F875}"/>
              </a:ext>
            </a:extLst>
          </p:cNvPr>
          <p:cNvSpPr txBox="1"/>
          <p:nvPr/>
        </p:nvSpPr>
        <p:spPr>
          <a:xfrm>
            <a:off x="6209813" y="3046641"/>
            <a:ext cx="841278" cy="307777"/>
          </a:xfrm>
          <a:prstGeom prst="rect">
            <a:avLst/>
          </a:prstGeom>
          <a:noFill/>
        </p:spPr>
        <p:txBody>
          <a:bodyPr wrap="square">
            <a:spAutoFit/>
          </a:bodyPr>
          <a:lstStyle/>
          <a:p>
            <a:r>
              <a:rPr lang="en-IN" b="0" i="0" dirty="0">
                <a:solidFill>
                  <a:srgbClr val="000000"/>
                </a:solidFill>
                <a:effectLst/>
                <a:latin typeface="Montserrat"/>
              </a:rPr>
              <a:t>$148.4M</a:t>
            </a:r>
            <a:endParaRPr lang="en-IN" dirty="0"/>
          </a:p>
        </p:txBody>
      </p:sp>
      <p:sp>
        <p:nvSpPr>
          <p:cNvPr id="721" name="TextBox 720">
            <a:extLst>
              <a:ext uri="{FF2B5EF4-FFF2-40B4-BE49-F238E27FC236}">
                <a16:creationId xmlns:a16="http://schemas.microsoft.com/office/drawing/2014/main" id="{198604E1-D2C4-427C-BC72-DA059E9AC4C6}"/>
              </a:ext>
            </a:extLst>
          </p:cNvPr>
          <p:cNvSpPr txBox="1"/>
          <p:nvPr/>
        </p:nvSpPr>
        <p:spPr>
          <a:xfrm>
            <a:off x="7403235" y="3046641"/>
            <a:ext cx="841278" cy="307777"/>
          </a:xfrm>
          <a:prstGeom prst="rect">
            <a:avLst/>
          </a:prstGeom>
          <a:noFill/>
        </p:spPr>
        <p:txBody>
          <a:bodyPr wrap="square">
            <a:spAutoFit/>
          </a:bodyPr>
          <a:lstStyle/>
          <a:p>
            <a:r>
              <a:rPr lang="en-IN" b="0" i="0" dirty="0">
                <a:solidFill>
                  <a:srgbClr val="000000"/>
                </a:solidFill>
                <a:effectLst/>
                <a:latin typeface="Montserrat"/>
              </a:rPr>
              <a:t>$361.7M</a:t>
            </a:r>
            <a:endParaRPr lang="en-IN" dirty="0"/>
          </a:p>
        </p:txBody>
      </p:sp>
      <p:sp>
        <p:nvSpPr>
          <p:cNvPr id="118" name="TextBox 117">
            <a:extLst>
              <a:ext uri="{FF2B5EF4-FFF2-40B4-BE49-F238E27FC236}">
                <a16:creationId xmlns:a16="http://schemas.microsoft.com/office/drawing/2014/main" id="{8B2D96AE-B16D-4EA3-9BEB-AD68CD02D67F}"/>
              </a:ext>
            </a:extLst>
          </p:cNvPr>
          <p:cNvSpPr txBox="1"/>
          <p:nvPr/>
        </p:nvSpPr>
        <p:spPr>
          <a:xfrm>
            <a:off x="2182641" y="3710287"/>
            <a:ext cx="493159" cy="307777"/>
          </a:xfrm>
          <a:prstGeom prst="rect">
            <a:avLst/>
          </a:prstGeom>
          <a:noFill/>
        </p:spPr>
        <p:txBody>
          <a:bodyPr wrap="square">
            <a:spAutoFit/>
          </a:bodyPr>
          <a:lstStyle/>
          <a:p>
            <a:r>
              <a:rPr lang="en-IN" b="0" i="0" dirty="0">
                <a:solidFill>
                  <a:srgbClr val="000000"/>
                </a:solidFill>
                <a:effectLst/>
                <a:latin typeface="Montserrat"/>
              </a:rPr>
              <a:t>200</a:t>
            </a:r>
            <a:endParaRPr lang="en-IN" dirty="0"/>
          </a:p>
        </p:txBody>
      </p:sp>
      <p:sp>
        <p:nvSpPr>
          <p:cNvPr id="723" name="TextBox 722">
            <a:extLst>
              <a:ext uri="{FF2B5EF4-FFF2-40B4-BE49-F238E27FC236}">
                <a16:creationId xmlns:a16="http://schemas.microsoft.com/office/drawing/2014/main" id="{6B0E0BCA-AA5C-448F-B5AC-F34703A0B94F}"/>
              </a:ext>
            </a:extLst>
          </p:cNvPr>
          <p:cNvSpPr txBox="1"/>
          <p:nvPr/>
        </p:nvSpPr>
        <p:spPr>
          <a:xfrm>
            <a:off x="3587236" y="3710286"/>
            <a:ext cx="493159" cy="307777"/>
          </a:xfrm>
          <a:prstGeom prst="rect">
            <a:avLst/>
          </a:prstGeom>
          <a:noFill/>
        </p:spPr>
        <p:txBody>
          <a:bodyPr wrap="square">
            <a:spAutoFit/>
          </a:bodyPr>
          <a:lstStyle/>
          <a:p>
            <a:r>
              <a:rPr lang="en-IN" dirty="0">
                <a:latin typeface="Montserrat"/>
              </a:rPr>
              <a:t>40</a:t>
            </a:r>
            <a:r>
              <a:rPr lang="en-IN" b="0" i="0" dirty="0">
                <a:solidFill>
                  <a:srgbClr val="000000"/>
                </a:solidFill>
                <a:effectLst/>
                <a:latin typeface="Montserrat"/>
              </a:rPr>
              <a:t>0</a:t>
            </a:r>
            <a:endParaRPr lang="en-IN" dirty="0"/>
          </a:p>
        </p:txBody>
      </p:sp>
      <p:sp>
        <p:nvSpPr>
          <p:cNvPr id="724" name="TextBox 723">
            <a:extLst>
              <a:ext uri="{FF2B5EF4-FFF2-40B4-BE49-F238E27FC236}">
                <a16:creationId xmlns:a16="http://schemas.microsoft.com/office/drawing/2014/main" id="{7B70AE5F-1341-453D-A1F3-23D227818238}"/>
              </a:ext>
            </a:extLst>
          </p:cNvPr>
          <p:cNvSpPr txBox="1"/>
          <p:nvPr/>
        </p:nvSpPr>
        <p:spPr>
          <a:xfrm>
            <a:off x="4883086" y="3713353"/>
            <a:ext cx="493159" cy="307777"/>
          </a:xfrm>
          <a:prstGeom prst="rect">
            <a:avLst/>
          </a:prstGeom>
          <a:noFill/>
        </p:spPr>
        <p:txBody>
          <a:bodyPr wrap="square">
            <a:spAutoFit/>
          </a:bodyPr>
          <a:lstStyle/>
          <a:p>
            <a:r>
              <a:rPr lang="en-US" dirty="0">
                <a:latin typeface="Montserrat"/>
              </a:rPr>
              <a:t>1</a:t>
            </a:r>
            <a:r>
              <a:rPr lang="en-IN" dirty="0">
                <a:latin typeface="Montserrat"/>
              </a:rPr>
              <a:t>50</a:t>
            </a:r>
            <a:endParaRPr lang="en-IN" dirty="0"/>
          </a:p>
        </p:txBody>
      </p:sp>
      <p:sp>
        <p:nvSpPr>
          <p:cNvPr id="725" name="TextBox 724">
            <a:extLst>
              <a:ext uri="{FF2B5EF4-FFF2-40B4-BE49-F238E27FC236}">
                <a16:creationId xmlns:a16="http://schemas.microsoft.com/office/drawing/2014/main" id="{60A82124-91EB-43CB-ABE2-0797FDF05D91}"/>
              </a:ext>
            </a:extLst>
          </p:cNvPr>
          <p:cNvSpPr txBox="1"/>
          <p:nvPr/>
        </p:nvSpPr>
        <p:spPr>
          <a:xfrm>
            <a:off x="6383872" y="3710287"/>
            <a:ext cx="493159" cy="307777"/>
          </a:xfrm>
          <a:prstGeom prst="rect">
            <a:avLst/>
          </a:prstGeom>
          <a:noFill/>
        </p:spPr>
        <p:txBody>
          <a:bodyPr wrap="square">
            <a:spAutoFit/>
          </a:bodyPr>
          <a:lstStyle/>
          <a:p>
            <a:r>
              <a:rPr lang="en-IN" dirty="0">
                <a:latin typeface="Montserrat"/>
              </a:rPr>
              <a:t>5</a:t>
            </a:r>
            <a:r>
              <a:rPr lang="en-IN" b="0" i="0" dirty="0">
                <a:solidFill>
                  <a:srgbClr val="000000"/>
                </a:solidFill>
                <a:effectLst/>
                <a:latin typeface="Montserrat"/>
              </a:rPr>
              <a:t>00</a:t>
            </a:r>
            <a:endParaRPr lang="en-IN" dirty="0"/>
          </a:p>
        </p:txBody>
      </p:sp>
      <p:sp>
        <p:nvSpPr>
          <p:cNvPr id="726" name="TextBox 725">
            <a:extLst>
              <a:ext uri="{FF2B5EF4-FFF2-40B4-BE49-F238E27FC236}">
                <a16:creationId xmlns:a16="http://schemas.microsoft.com/office/drawing/2014/main" id="{7755779E-CAAD-4E54-A482-12F49E129F72}"/>
              </a:ext>
            </a:extLst>
          </p:cNvPr>
          <p:cNvSpPr txBox="1"/>
          <p:nvPr/>
        </p:nvSpPr>
        <p:spPr>
          <a:xfrm>
            <a:off x="7577294" y="3710287"/>
            <a:ext cx="493159" cy="307777"/>
          </a:xfrm>
          <a:prstGeom prst="rect">
            <a:avLst/>
          </a:prstGeom>
          <a:noFill/>
        </p:spPr>
        <p:txBody>
          <a:bodyPr wrap="square">
            <a:spAutoFit/>
          </a:bodyPr>
          <a:lstStyle/>
          <a:p>
            <a:r>
              <a:rPr lang="en-US" dirty="0">
                <a:latin typeface="Montserrat"/>
              </a:rPr>
              <a:t>7</a:t>
            </a:r>
            <a:r>
              <a:rPr lang="en-IN" dirty="0">
                <a:latin typeface="Montserrat"/>
              </a:rPr>
              <a:t>0</a:t>
            </a:r>
            <a:endParaRPr lang="en-IN" dirty="0"/>
          </a:p>
        </p:txBody>
      </p:sp>
      <p:pic>
        <p:nvPicPr>
          <p:cNvPr id="728" name="Picture 727">
            <a:extLst>
              <a:ext uri="{FF2B5EF4-FFF2-40B4-BE49-F238E27FC236}">
                <a16:creationId xmlns:a16="http://schemas.microsoft.com/office/drawing/2014/main" id="{DF2FD460-41FA-42B3-BC4D-141E1770E86E}"/>
              </a:ext>
            </a:extLst>
          </p:cNvPr>
          <p:cNvPicPr>
            <a:picLocks noChangeAspect="1"/>
          </p:cNvPicPr>
          <p:nvPr/>
        </p:nvPicPr>
        <p:blipFill>
          <a:blip r:embed="rId9">
            <a:clrChange>
              <a:clrFrom>
                <a:srgbClr val="9FEAFF"/>
              </a:clrFrom>
              <a:clrTo>
                <a:srgbClr val="9FEAFF">
                  <a:alpha val="0"/>
                </a:srgbClr>
              </a:clrTo>
            </a:clrChange>
          </a:blip>
          <a:stretch>
            <a:fillRect/>
          </a:stretch>
        </p:blipFill>
        <p:spPr>
          <a:xfrm>
            <a:off x="3329722" y="4256168"/>
            <a:ext cx="2484555" cy="8873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50"/>
        <p:cNvGrpSpPr/>
        <p:nvPr/>
      </p:nvGrpSpPr>
      <p:grpSpPr>
        <a:xfrm>
          <a:off x="0" y="0"/>
          <a:ext cx="0" cy="0"/>
          <a:chOff x="0" y="0"/>
          <a:chExt cx="0" cy="0"/>
        </a:xfrm>
      </p:grpSpPr>
      <p:pic>
        <p:nvPicPr>
          <p:cNvPr id="17" name="Picture 16">
            <a:extLst>
              <a:ext uri="{FF2B5EF4-FFF2-40B4-BE49-F238E27FC236}">
                <a16:creationId xmlns:a16="http://schemas.microsoft.com/office/drawing/2014/main" id="{0A733AEC-A6E4-489C-92D7-271A214D6AC1}"/>
              </a:ext>
            </a:extLst>
          </p:cNvPr>
          <p:cNvPicPr>
            <a:picLocks noChangeAspect="1"/>
          </p:cNvPicPr>
          <p:nvPr/>
        </p:nvPicPr>
        <p:blipFill>
          <a:blip r:embed="rId3">
            <a:lum bright="70000" contrast="-70000"/>
          </a:blip>
          <a:stretch>
            <a:fillRect/>
          </a:stretch>
        </p:blipFill>
        <p:spPr>
          <a:xfrm>
            <a:off x="-1063255" y="141767"/>
            <a:ext cx="7775944" cy="4859965"/>
          </a:xfrm>
          <a:prstGeom prst="rect">
            <a:avLst/>
          </a:prstGeom>
          <a:solidFill>
            <a:schemeClr val="bg2"/>
          </a:solidFill>
        </p:spPr>
      </p:pic>
      <p:sp>
        <p:nvSpPr>
          <p:cNvPr id="18" name="TextBox 17">
            <a:extLst>
              <a:ext uri="{FF2B5EF4-FFF2-40B4-BE49-F238E27FC236}">
                <a16:creationId xmlns:a16="http://schemas.microsoft.com/office/drawing/2014/main" id="{BFCB7D11-C0E6-4F7F-9DC0-A5B57E0C21FA}"/>
              </a:ext>
            </a:extLst>
          </p:cNvPr>
          <p:cNvSpPr txBox="1"/>
          <p:nvPr/>
        </p:nvSpPr>
        <p:spPr>
          <a:xfrm>
            <a:off x="5850196" y="163032"/>
            <a:ext cx="2884968" cy="461665"/>
          </a:xfrm>
          <a:prstGeom prst="rect">
            <a:avLst/>
          </a:prstGeom>
          <a:noFill/>
        </p:spPr>
        <p:txBody>
          <a:bodyPr wrap="square" rtlCol="0">
            <a:spAutoFit/>
          </a:bodyPr>
          <a:lstStyle/>
          <a:p>
            <a:r>
              <a:rPr lang="en-US" sz="2400" dirty="0">
                <a:solidFill>
                  <a:schemeClr val="tx1"/>
                </a:solidFill>
                <a:latin typeface="Oswald" panose="020B0604020202020204" charset="0"/>
              </a:rPr>
              <a:t>AREAS OF OPERATION</a:t>
            </a:r>
            <a:endParaRPr lang="en-IN" sz="2400" dirty="0">
              <a:solidFill>
                <a:schemeClr val="tx1"/>
              </a:solidFill>
              <a:latin typeface="Oswald" panose="020B0604020202020204" charset="0"/>
            </a:endParaRPr>
          </a:p>
        </p:txBody>
      </p:sp>
      <p:sp>
        <p:nvSpPr>
          <p:cNvPr id="20" name="Google Shape;718;p23">
            <a:extLst>
              <a:ext uri="{FF2B5EF4-FFF2-40B4-BE49-F238E27FC236}">
                <a16:creationId xmlns:a16="http://schemas.microsoft.com/office/drawing/2014/main" id="{359DC8E8-189A-464D-8E3E-6FEE72314CFF}"/>
              </a:ext>
            </a:extLst>
          </p:cNvPr>
          <p:cNvSpPr/>
          <p:nvPr/>
        </p:nvSpPr>
        <p:spPr>
          <a:xfrm>
            <a:off x="1918743" y="3857362"/>
            <a:ext cx="289379" cy="276999"/>
          </a:xfrm>
          <a:prstGeom prst="ellipse">
            <a:avLst/>
          </a:prstGeom>
          <a:solidFill>
            <a:srgbClr val="F97D7D">
              <a:alpha val="59620"/>
            </a:srgbClr>
          </a:solidFill>
          <a:ln w="9525" cap="flat" cmpd="sng">
            <a:solidFill>
              <a:srgbClr val="F46C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8;p23">
            <a:extLst>
              <a:ext uri="{FF2B5EF4-FFF2-40B4-BE49-F238E27FC236}">
                <a16:creationId xmlns:a16="http://schemas.microsoft.com/office/drawing/2014/main" id="{B0E5A662-725E-4DE1-80D7-41E321766F6E}"/>
              </a:ext>
            </a:extLst>
          </p:cNvPr>
          <p:cNvSpPr/>
          <p:nvPr/>
        </p:nvSpPr>
        <p:spPr>
          <a:xfrm>
            <a:off x="1941862" y="812566"/>
            <a:ext cx="138573" cy="140820"/>
          </a:xfrm>
          <a:prstGeom prst="ellipse">
            <a:avLst/>
          </a:prstGeom>
          <a:solidFill>
            <a:srgbClr val="F97D7D">
              <a:alpha val="59620"/>
            </a:srgbClr>
          </a:solidFill>
          <a:ln w="9525" cap="flat" cmpd="sng">
            <a:solidFill>
              <a:srgbClr val="F46C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8;p23">
            <a:extLst>
              <a:ext uri="{FF2B5EF4-FFF2-40B4-BE49-F238E27FC236}">
                <a16:creationId xmlns:a16="http://schemas.microsoft.com/office/drawing/2014/main" id="{AEEF7768-8E06-4052-9B1A-9E568ACD8694}"/>
              </a:ext>
            </a:extLst>
          </p:cNvPr>
          <p:cNvSpPr/>
          <p:nvPr/>
        </p:nvSpPr>
        <p:spPr>
          <a:xfrm>
            <a:off x="1300365" y="3176539"/>
            <a:ext cx="138573" cy="140820"/>
          </a:xfrm>
          <a:prstGeom prst="ellipse">
            <a:avLst/>
          </a:prstGeom>
          <a:solidFill>
            <a:srgbClr val="F97D7D">
              <a:alpha val="59620"/>
            </a:srgbClr>
          </a:solidFill>
          <a:ln w="9525" cap="flat" cmpd="sng">
            <a:solidFill>
              <a:srgbClr val="F46C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8;p23">
            <a:extLst>
              <a:ext uri="{FF2B5EF4-FFF2-40B4-BE49-F238E27FC236}">
                <a16:creationId xmlns:a16="http://schemas.microsoft.com/office/drawing/2014/main" id="{F9B5C222-479B-4D34-9490-33BB305EE804}"/>
              </a:ext>
            </a:extLst>
          </p:cNvPr>
          <p:cNvSpPr/>
          <p:nvPr/>
        </p:nvSpPr>
        <p:spPr>
          <a:xfrm>
            <a:off x="1552002" y="3335081"/>
            <a:ext cx="138573" cy="140820"/>
          </a:xfrm>
          <a:prstGeom prst="ellipse">
            <a:avLst/>
          </a:prstGeom>
          <a:solidFill>
            <a:srgbClr val="F97D7D">
              <a:alpha val="59620"/>
            </a:srgbClr>
          </a:solidFill>
          <a:ln w="9525" cap="flat" cmpd="sng">
            <a:solidFill>
              <a:srgbClr val="F46C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8;p23">
            <a:extLst>
              <a:ext uri="{FF2B5EF4-FFF2-40B4-BE49-F238E27FC236}">
                <a16:creationId xmlns:a16="http://schemas.microsoft.com/office/drawing/2014/main" id="{43A9F11B-B9EA-4F30-B108-3020EE4B3027}"/>
              </a:ext>
            </a:extLst>
          </p:cNvPr>
          <p:cNvSpPr/>
          <p:nvPr/>
        </p:nvSpPr>
        <p:spPr>
          <a:xfrm>
            <a:off x="3345362" y="2889460"/>
            <a:ext cx="138573" cy="140820"/>
          </a:xfrm>
          <a:prstGeom prst="ellipse">
            <a:avLst/>
          </a:prstGeom>
          <a:solidFill>
            <a:srgbClr val="F97D7D">
              <a:alpha val="59620"/>
            </a:srgbClr>
          </a:solidFill>
          <a:ln w="9525" cap="flat" cmpd="sng">
            <a:solidFill>
              <a:srgbClr val="F46C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TextBox 24">
            <a:extLst>
              <a:ext uri="{FF2B5EF4-FFF2-40B4-BE49-F238E27FC236}">
                <a16:creationId xmlns:a16="http://schemas.microsoft.com/office/drawing/2014/main" id="{B7FA87A6-E2C8-4C49-A7DD-703B13700D75}"/>
              </a:ext>
            </a:extLst>
          </p:cNvPr>
          <p:cNvSpPr txBox="1"/>
          <p:nvPr/>
        </p:nvSpPr>
        <p:spPr>
          <a:xfrm>
            <a:off x="1690575" y="953386"/>
            <a:ext cx="745717" cy="276999"/>
          </a:xfrm>
          <a:prstGeom prst="rect">
            <a:avLst/>
          </a:prstGeom>
          <a:noFill/>
        </p:spPr>
        <p:txBody>
          <a:bodyPr wrap="none" rtlCol="0">
            <a:spAutoFit/>
          </a:bodyPr>
          <a:lstStyle/>
          <a:p>
            <a:r>
              <a:rPr lang="en-US" sz="1200" dirty="0">
                <a:solidFill>
                  <a:schemeClr val="tx1"/>
                </a:solidFill>
                <a:latin typeface="Oswald" panose="020B0604020202020204" charset="0"/>
              </a:rPr>
              <a:t>Delhi NCR</a:t>
            </a:r>
            <a:endParaRPr lang="en-IN" sz="1200" dirty="0">
              <a:solidFill>
                <a:schemeClr val="tx1"/>
              </a:solidFill>
              <a:latin typeface="Oswald" panose="020B0604020202020204" charset="0"/>
            </a:endParaRPr>
          </a:p>
        </p:txBody>
      </p:sp>
      <p:sp>
        <p:nvSpPr>
          <p:cNvPr id="26" name="TextBox 25">
            <a:extLst>
              <a:ext uri="{FF2B5EF4-FFF2-40B4-BE49-F238E27FC236}">
                <a16:creationId xmlns:a16="http://schemas.microsoft.com/office/drawing/2014/main" id="{BAA185AB-B48D-49F6-B147-A62CF5291F6B}"/>
              </a:ext>
            </a:extLst>
          </p:cNvPr>
          <p:cNvSpPr txBox="1"/>
          <p:nvPr/>
        </p:nvSpPr>
        <p:spPr>
          <a:xfrm>
            <a:off x="1628397" y="3266991"/>
            <a:ext cx="457176" cy="276999"/>
          </a:xfrm>
          <a:prstGeom prst="rect">
            <a:avLst/>
          </a:prstGeom>
          <a:noFill/>
        </p:spPr>
        <p:txBody>
          <a:bodyPr wrap="none" rtlCol="0">
            <a:spAutoFit/>
          </a:bodyPr>
          <a:lstStyle/>
          <a:p>
            <a:r>
              <a:rPr lang="en-US" sz="1200" dirty="0">
                <a:solidFill>
                  <a:schemeClr val="tx1"/>
                </a:solidFill>
                <a:latin typeface="Oswald" panose="020B0604020202020204" charset="0"/>
              </a:rPr>
              <a:t>Pune</a:t>
            </a:r>
            <a:endParaRPr lang="en-IN" sz="1200" dirty="0">
              <a:solidFill>
                <a:schemeClr val="tx1"/>
              </a:solidFill>
              <a:latin typeface="Oswald" panose="020B0604020202020204" charset="0"/>
            </a:endParaRPr>
          </a:p>
        </p:txBody>
      </p:sp>
      <p:sp>
        <p:nvSpPr>
          <p:cNvPr id="27" name="TextBox 26">
            <a:extLst>
              <a:ext uri="{FF2B5EF4-FFF2-40B4-BE49-F238E27FC236}">
                <a16:creationId xmlns:a16="http://schemas.microsoft.com/office/drawing/2014/main" id="{12E459A5-CF17-4B7B-A3AF-2A6883B4CFD7}"/>
              </a:ext>
            </a:extLst>
          </p:cNvPr>
          <p:cNvSpPr txBox="1"/>
          <p:nvPr/>
        </p:nvSpPr>
        <p:spPr>
          <a:xfrm>
            <a:off x="743312" y="3108449"/>
            <a:ext cx="627095" cy="276999"/>
          </a:xfrm>
          <a:prstGeom prst="rect">
            <a:avLst/>
          </a:prstGeom>
          <a:noFill/>
        </p:spPr>
        <p:txBody>
          <a:bodyPr wrap="none" rtlCol="0">
            <a:spAutoFit/>
          </a:bodyPr>
          <a:lstStyle/>
          <a:p>
            <a:r>
              <a:rPr lang="en-US" sz="1200" dirty="0">
                <a:solidFill>
                  <a:schemeClr val="tx1"/>
                </a:solidFill>
                <a:latin typeface="Oswald" panose="020B0604020202020204" charset="0"/>
              </a:rPr>
              <a:t>Mumbai</a:t>
            </a:r>
            <a:endParaRPr lang="en-IN" sz="1200" dirty="0">
              <a:solidFill>
                <a:schemeClr val="tx1"/>
              </a:solidFill>
              <a:latin typeface="Oswald" panose="020B0604020202020204" charset="0"/>
            </a:endParaRPr>
          </a:p>
        </p:txBody>
      </p:sp>
      <p:sp>
        <p:nvSpPr>
          <p:cNvPr id="28" name="TextBox 27">
            <a:extLst>
              <a:ext uri="{FF2B5EF4-FFF2-40B4-BE49-F238E27FC236}">
                <a16:creationId xmlns:a16="http://schemas.microsoft.com/office/drawing/2014/main" id="{8F695BC4-650A-441F-9E44-A49EA613D79B}"/>
              </a:ext>
            </a:extLst>
          </p:cNvPr>
          <p:cNvSpPr txBox="1"/>
          <p:nvPr/>
        </p:nvSpPr>
        <p:spPr>
          <a:xfrm>
            <a:off x="2479697" y="2821370"/>
            <a:ext cx="930063" cy="276999"/>
          </a:xfrm>
          <a:prstGeom prst="rect">
            <a:avLst/>
          </a:prstGeom>
          <a:noFill/>
        </p:spPr>
        <p:txBody>
          <a:bodyPr wrap="none" rtlCol="0">
            <a:spAutoFit/>
          </a:bodyPr>
          <a:lstStyle/>
          <a:p>
            <a:r>
              <a:rPr lang="en-US" sz="1200" dirty="0">
                <a:solidFill>
                  <a:schemeClr val="tx1"/>
                </a:solidFill>
                <a:latin typeface="Oswald" panose="020B0604020202020204" charset="0"/>
              </a:rPr>
              <a:t>Bhubaneswar</a:t>
            </a:r>
            <a:endParaRPr lang="en-IN" sz="1200" dirty="0">
              <a:solidFill>
                <a:schemeClr val="tx1"/>
              </a:solidFill>
              <a:latin typeface="Oswald" panose="020B0604020202020204" charset="0"/>
            </a:endParaRPr>
          </a:p>
        </p:txBody>
      </p:sp>
      <p:sp>
        <p:nvSpPr>
          <p:cNvPr id="29" name="TextBox 28">
            <a:extLst>
              <a:ext uri="{FF2B5EF4-FFF2-40B4-BE49-F238E27FC236}">
                <a16:creationId xmlns:a16="http://schemas.microsoft.com/office/drawing/2014/main" id="{D59619A4-0C9B-425B-A79C-1B79B2D512AB}"/>
              </a:ext>
            </a:extLst>
          </p:cNvPr>
          <p:cNvSpPr txBox="1"/>
          <p:nvPr/>
        </p:nvSpPr>
        <p:spPr>
          <a:xfrm>
            <a:off x="1647946" y="4078610"/>
            <a:ext cx="745717" cy="276999"/>
          </a:xfrm>
          <a:prstGeom prst="rect">
            <a:avLst/>
          </a:prstGeom>
          <a:noFill/>
        </p:spPr>
        <p:txBody>
          <a:bodyPr wrap="none" rtlCol="0">
            <a:spAutoFit/>
          </a:bodyPr>
          <a:lstStyle/>
          <a:p>
            <a:r>
              <a:rPr lang="en-US" sz="1200" dirty="0">
                <a:solidFill>
                  <a:schemeClr val="tx1"/>
                </a:solidFill>
                <a:latin typeface="Oswald" panose="020B0604020202020204" charset="0"/>
              </a:rPr>
              <a:t>Bangalore</a:t>
            </a:r>
            <a:endParaRPr lang="en-IN" sz="1200" dirty="0">
              <a:solidFill>
                <a:schemeClr val="tx1"/>
              </a:solidFill>
              <a:latin typeface="Oswald" panose="020B0604020202020204" charset="0"/>
            </a:endParaRPr>
          </a:p>
        </p:txBody>
      </p:sp>
      <p:sp>
        <p:nvSpPr>
          <p:cNvPr id="30" name="TextBox 29">
            <a:extLst>
              <a:ext uri="{FF2B5EF4-FFF2-40B4-BE49-F238E27FC236}">
                <a16:creationId xmlns:a16="http://schemas.microsoft.com/office/drawing/2014/main" id="{F76AAF2E-9F05-4C17-A665-1AAA0691EBFC}"/>
              </a:ext>
            </a:extLst>
          </p:cNvPr>
          <p:cNvSpPr txBox="1"/>
          <p:nvPr/>
        </p:nvSpPr>
        <p:spPr>
          <a:xfrm flipH="1">
            <a:off x="5871462" y="2236594"/>
            <a:ext cx="2725834" cy="1569660"/>
          </a:xfrm>
          <a:prstGeom prst="rect">
            <a:avLst/>
          </a:prstGeom>
          <a:noFill/>
        </p:spPr>
        <p:txBody>
          <a:bodyPr wrap="square" rtlCol="0">
            <a:spAutoFit/>
          </a:bodyPr>
          <a:lstStyle/>
          <a:p>
            <a:r>
              <a:rPr lang="en-US" sz="1600" dirty="0">
                <a:solidFill>
                  <a:schemeClr val="tx1"/>
                </a:solidFill>
                <a:latin typeface="Oswald" panose="020B0604020202020204" charset="0"/>
              </a:rPr>
              <a:t>Yulu is a startup based in Bangalore and is thus well established in the city.</a:t>
            </a:r>
          </a:p>
          <a:p>
            <a:endParaRPr lang="en-US" sz="1600" dirty="0">
              <a:solidFill>
                <a:schemeClr val="tx1"/>
              </a:solidFill>
              <a:latin typeface="Oswald" panose="020B0604020202020204" charset="0"/>
            </a:endParaRPr>
          </a:p>
          <a:p>
            <a:r>
              <a:rPr lang="en-US" sz="1600" dirty="0">
                <a:solidFill>
                  <a:schemeClr val="tx1"/>
                </a:solidFill>
                <a:latin typeface="Oswald" panose="020B0604020202020204" charset="0"/>
              </a:rPr>
              <a:t>Currently, Yulu operates in 5 cities all over the country.</a:t>
            </a:r>
            <a:endParaRPr lang="en-IN" sz="1600" dirty="0">
              <a:solidFill>
                <a:schemeClr val="tx1"/>
              </a:solidFill>
              <a:latin typeface="Oswald"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185897" y="120600"/>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CHALLENGES TO MICRO-MOBILITY</a:t>
            </a:r>
            <a:br>
              <a:rPr lang="en-IN" dirty="0"/>
            </a:br>
            <a:endParaRPr dirty="0"/>
          </a:p>
          <a:p>
            <a:pPr marL="0" lvl="0" indent="0" algn="l" rtl="0">
              <a:spcBef>
                <a:spcPts val="0"/>
              </a:spcBef>
              <a:spcAft>
                <a:spcPts val="0"/>
              </a:spcAft>
              <a:buNone/>
            </a:pPr>
            <a:endParaRPr dirty="0"/>
          </a:p>
        </p:txBody>
      </p:sp>
      <p:sp>
        <p:nvSpPr>
          <p:cNvPr id="552" name="Google Shape;552;p37"/>
          <p:cNvSpPr txBox="1">
            <a:spLocks noGrp="1"/>
          </p:cNvSpPr>
          <p:nvPr>
            <p:ph type="subTitle" idx="1"/>
          </p:nvPr>
        </p:nvSpPr>
        <p:spPr>
          <a:xfrm>
            <a:off x="414145" y="2770263"/>
            <a:ext cx="2465520" cy="1886934"/>
          </a:xfrm>
          <a:prstGeom prst="rect">
            <a:avLst/>
          </a:prstGeom>
        </p:spPr>
        <p:txBody>
          <a:bodyPr spcFirstLastPara="1" wrap="square" lIns="91425" tIns="91425" rIns="91425" bIns="0" anchor="b" anchorCtr="0">
            <a:noAutofit/>
          </a:bodyPr>
          <a:lstStyle/>
          <a:p>
            <a:pPr marL="285750" lvl="0" indent="-285750">
              <a:buFont typeface="Arial" panose="020B0604020202020204" pitchFamily="34" charset="0"/>
              <a:buChar char="•"/>
            </a:pPr>
            <a:r>
              <a:rPr lang="en-US" dirty="0">
                <a:latin typeface="Oswald" panose="020B0604020202020204" charset="0"/>
              </a:rPr>
              <a:t>If a city lacks the proper infrastructure such as sufficient bike lanes, adoption of shared bicycles and scooters becomes difficult and even dangerous to the public.</a:t>
            </a:r>
            <a:endParaRPr dirty="0">
              <a:latin typeface="Oswald" panose="020B0604020202020204" charset="0"/>
            </a:endParaRPr>
          </a:p>
        </p:txBody>
      </p:sp>
      <p:sp>
        <p:nvSpPr>
          <p:cNvPr id="553" name="Google Shape;553;p37"/>
          <p:cNvSpPr txBox="1">
            <a:spLocks noGrp="1"/>
          </p:cNvSpPr>
          <p:nvPr>
            <p:ph type="subTitle" idx="3"/>
          </p:nvPr>
        </p:nvSpPr>
        <p:spPr>
          <a:xfrm>
            <a:off x="2609189" y="3292007"/>
            <a:ext cx="3208923" cy="1623057"/>
          </a:xfrm>
          <a:prstGeom prst="rect">
            <a:avLst/>
          </a:prstGeom>
        </p:spPr>
        <p:txBody>
          <a:bodyPr spcFirstLastPara="1" wrap="square" lIns="91425" tIns="91425" rIns="91425" bIns="0" anchor="b" anchorCtr="0">
            <a:noAutofit/>
          </a:bodyPr>
          <a:lstStyle/>
          <a:p>
            <a:endParaRPr lang="en-US" dirty="0"/>
          </a:p>
          <a:p>
            <a:pPr lvl="1" fontAlgn="base">
              <a:buFont typeface="Arial" panose="020B0604020202020204" pitchFamily="34" charset="0"/>
              <a:buChar char="•"/>
            </a:pPr>
            <a:r>
              <a:rPr lang="en-US" dirty="0">
                <a:latin typeface="Oswald" panose="020B0604020202020204" charset="0"/>
              </a:rPr>
              <a:t>As dockless bikes and scooters remain a relatively novel concept, most cities do not have proper regulations in place for how these programs are allowed to run.</a:t>
            </a:r>
          </a:p>
          <a:p>
            <a:pPr marL="0" lvl="0" indent="0" algn="ctr" rtl="0">
              <a:spcBef>
                <a:spcPts val="0"/>
              </a:spcBef>
              <a:spcAft>
                <a:spcPts val="0"/>
              </a:spcAft>
              <a:buNone/>
            </a:pPr>
            <a:endParaRPr dirty="0"/>
          </a:p>
        </p:txBody>
      </p:sp>
      <p:sp>
        <p:nvSpPr>
          <p:cNvPr id="556" name="Google Shape;556;p37"/>
          <p:cNvSpPr txBox="1">
            <a:spLocks noGrp="1"/>
          </p:cNvSpPr>
          <p:nvPr>
            <p:ph type="title" idx="4"/>
          </p:nvPr>
        </p:nvSpPr>
        <p:spPr>
          <a:xfrm>
            <a:off x="3576548" y="2400510"/>
            <a:ext cx="1984800" cy="492600"/>
          </a:xfrm>
          <a:prstGeom prst="rect">
            <a:avLst/>
          </a:prstGeom>
        </p:spPr>
        <p:txBody>
          <a:bodyPr spcFirstLastPara="1" wrap="square" lIns="91425" tIns="91425" rIns="91425" bIns="91425" anchor="t" anchorCtr="0">
            <a:noAutofit/>
          </a:bodyPr>
          <a:lstStyle/>
          <a:p>
            <a:r>
              <a:rPr lang="en-IN" dirty="0"/>
              <a:t>REGULATION</a:t>
            </a:r>
            <a:br>
              <a:rPr lang="en-IN" dirty="0"/>
            </a:br>
            <a:endParaRPr dirty="0"/>
          </a:p>
          <a:p>
            <a:pPr marL="0" lvl="0" indent="0" algn="ctr" rtl="0">
              <a:spcBef>
                <a:spcPts val="0"/>
              </a:spcBef>
              <a:spcAft>
                <a:spcPts val="0"/>
              </a:spcAft>
              <a:buNone/>
            </a:pPr>
            <a:endParaRPr dirty="0"/>
          </a:p>
        </p:txBody>
      </p:sp>
      <p:sp>
        <p:nvSpPr>
          <p:cNvPr id="555" name="Google Shape;555;p37"/>
          <p:cNvSpPr txBox="1">
            <a:spLocks noGrp="1"/>
          </p:cNvSpPr>
          <p:nvPr>
            <p:ph type="subTitle" idx="5"/>
          </p:nvPr>
        </p:nvSpPr>
        <p:spPr>
          <a:xfrm>
            <a:off x="5915865" y="3414361"/>
            <a:ext cx="3122737" cy="1242836"/>
          </a:xfrm>
          <a:prstGeom prst="rect">
            <a:avLst/>
          </a:prstGeom>
        </p:spPr>
        <p:txBody>
          <a:bodyPr spcFirstLastPara="1" wrap="square" lIns="91425" tIns="91425" rIns="91425" bIns="0" anchor="b" anchorCtr="0">
            <a:noAutofit/>
          </a:bodyPr>
          <a:lstStyle/>
          <a:p>
            <a:pPr marL="285750" lvl="0" indent="-285750">
              <a:buFont typeface="Arial" panose="020B0604020202020204" pitchFamily="34" charset="0"/>
              <a:buChar char="•"/>
            </a:pPr>
            <a:r>
              <a:rPr lang="en-US" dirty="0">
                <a:latin typeface="Oswald" panose="020B0604020202020204" charset="0"/>
              </a:rPr>
              <a:t>As bikes break, companies often don’t have the manpower in place to fix them in a timely manner, resulting in frustrated users having to test several bikes before finding one that works properly.</a:t>
            </a:r>
            <a:endParaRPr dirty="0">
              <a:latin typeface="Oswald" panose="020B0604020202020204" charset="0"/>
            </a:endParaRPr>
          </a:p>
        </p:txBody>
      </p:sp>
      <p:sp>
        <p:nvSpPr>
          <p:cNvPr id="557" name="Google Shape;557;p37"/>
          <p:cNvSpPr txBox="1">
            <a:spLocks noGrp="1"/>
          </p:cNvSpPr>
          <p:nvPr>
            <p:ph type="title" idx="6"/>
          </p:nvPr>
        </p:nvSpPr>
        <p:spPr>
          <a:xfrm>
            <a:off x="6560593" y="2400510"/>
            <a:ext cx="1984800" cy="492600"/>
          </a:xfrm>
          <a:prstGeom prst="rect">
            <a:avLst/>
          </a:prstGeom>
        </p:spPr>
        <p:txBody>
          <a:bodyPr spcFirstLastPara="1" wrap="square" lIns="91425" tIns="91425" rIns="91425" bIns="91425" anchor="t" anchorCtr="0">
            <a:noAutofit/>
          </a:bodyPr>
          <a:lstStyle/>
          <a:p>
            <a:r>
              <a:rPr lang="en-IN" dirty="0"/>
              <a:t>HARDWARE HEALTH</a:t>
            </a:r>
            <a:br>
              <a:rPr lang="en-IN" dirty="0"/>
            </a:br>
            <a:endParaRPr dirty="0"/>
          </a:p>
        </p:txBody>
      </p:sp>
      <p:grpSp>
        <p:nvGrpSpPr>
          <p:cNvPr id="560" name="Google Shape;560;p37"/>
          <p:cNvGrpSpPr/>
          <p:nvPr/>
        </p:nvGrpSpPr>
        <p:grpSpPr>
          <a:xfrm flipH="1">
            <a:off x="2779711" y="2786981"/>
            <a:ext cx="446222" cy="77476"/>
            <a:chOff x="6146875" y="1767300"/>
            <a:chExt cx="331025" cy="57475"/>
          </a:xfrm>
          <a:solidFill>
            <a:schemeClr val="bg1"/>
          </a:solidFill>
        </p:grpSpPr>
        <p:sp>
          <p:nvSpPr>
            <p:cNvPr id="561" name="Google Shape;561;p37"/>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37"/>
          <p:cNvGrpSpPr/>
          <p:nvPr/>
        </p:nvGrpSpPr>
        <p:grpSpPr>
          <a:xfrm flipH="1">
            <a:off x="6038579" y="2786981"/>
            <a:ext cx="446222" cy="77476"/>
            <a:chOff x="6146875" y="1767300"/>
            <a:chExt cx="331025" cy="57475"/>
          </a:xfrm>
        </p:grpSpPr>
        <p:sp>
          <p:nvSpPr>
            <p:cNvPr id="565" name="Google Shape;565;p37"/>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554;p37">
            <a:extLst>
              <a:ext uri="{FF2B5EF4-FFF2-40B4-BE49-F238E27FC236}">
                <a16:creationId xmlns:a16="http://schemas.microsoft.com/office/drawing/2014/main" id="{28D1BC7B-F6C0-40D4-901C-EB719CECD38A}"/>
              </a:ext>
            </a:extLst>
          </p:cNvPr>
          <p:cNvSpPr txBox="1">
            <a:spLocks noGrp="1"/>
          </p:cNvSpPr>
          <p:nvPr>
            <p:ph type="title" idx="2"/>
          </p:nvPr>
        </p:nvSpPr>
        <p:spPr>
          <a:xfrm>
            <a:off x="717525" y="2259245"/>
            <a:ext cx="1985963" cy="492125"/>
          </a:xfrm>
          <a:prstGeom prst="rect">
            <a:avLst/>
          </a:prstGeom>
        </p:spPr>
        <p:txBody>
          <a:bodyPr spcFirstLastPara="1" wrap="square" lIns="91425" tIns="91425" rIns="91425" bIns="91425" anchor="t" anchorCtr="0">
            <a:noAutofit/>
          </a:bodyPr>
          <a:lstStyle/>
          <a:p>
            <a:r>
              <a:rPr lang="en-IN" dirty="0"/>
              <a:t>CITY INFRASTRUCTURE</a:t>
            </a:r>
            <a:br>
              <a:rPr lang="en-IN" dirty="0"/>
            </a:b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4"/>
          <p:cNvSpPr txBox="1">
            <a:spLocks noGrp="1"/>
          </p:cNvSpPr>
          <p:nvPr>
            <p:ph type="title"/>
          </p:nvPr>
        </p:nvSpPr>
        <p:spPr>
          <a:xfrm>
            <a:off x="717600" y="0"/>
            <a:ext cx="7708800" cy="4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TARGET AUDIENCE</a:t>
            </a:r>
            <a:endParaRPr dirty="0"/>
          </a:p>
        </p:txBody>
      </p:sp>
      <p:graphicFrame>
        <p:nvGraphicFramePr>
          <p:cNvPr id="4" name="Diagram 3">
            <a:extLst>
              <a:ext uri="{FF2B5EF4-FFF2-40B4-BE49-F238E27FC236}">
                <a16:creationId xmlns:a16="http://schemas.microsoft.com/office/drawing/2014/main" id="{D24E6E69-5044-4E47-BB11-FECAF488B99B}"/>
              </a:ext>
            </a:extLst>
          </p:cNvPr>
          <p:cNvGraphicFramePr/>
          <p:nvPr>
            <p:extLst>
              <p:ext uri="{D42A27DB-BD31-4B8C-83A1-F6EECF244321}">
                <p14:modId xmlns:p14="http://schemas.microsoft.com/office/powerpoint/2010/main" val="172753234"/>
              </p:ext>
            </p:extLst>
          </p:nvPr>
        </p:nvGraphicFramePr>
        <p:xfrm>
          <a:off x="1477927" y="616688"/>
          <a:ext cx="6042836" cy="4014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133A137B-E786-4FBF-A5BF-1F8FDCB767A2}"/>
              </a:ext>
            </a:extLst>
          </p:cNvPr>
          <p:cNvPicPr>
            <a:picLocks noChangeAspect="1"/>
          </p:cNvPicPr>
          <p:nvPr/>
        </p:nvPicPr>
        <p:blipFill>
          <a:blip r:embed="rId8"/>
          <a:stretch>
            <a:fillRect/>
          </a:stretch>
        </p:blipFill>
        <p:spPr>
          <a:xfrm>
            <a:off x="0" y="0"/>
            <a:ext cx="1368056" cy="1368056"/>
          </a:xfrm>
          <a:prstGeom prst="rect">
            <a:avLst/>
          </a:prstGeom>
        </p:spPr>
      </p:pic>
      <p:pic>
        <p:nvPicPr>
          <p:cNvPr id="1026" name="Picture 2" descr="demographics – Digital Charity Lab">
            <a:extLst>
              <a:ext uri="{FF2B5EF4-FFF2-40B4-BE49-F238E27FC236}">
                <a16:creationId xmlns:a16="http://schemas.microsoft.com/office/drawing/2014/main" id="{B9A27908-F961-4A03-9929-88B5E4583F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0614" y="0"/>
            <a:ext cx="2113386" cy="114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38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D24C-3430-43A7-94AF-87C1D38D6707}"/>
              </a:ext>
            </a:extLst>
          </p:cNvPr>
          <p:cNvSpPr>
            <a:spLocks noGrp="1"/>
          </p:cNvSpPr>
          <p:nvPr>
            <p:ph type="title"/>
          </p:nvPr>
        </p:nvSpPr>
        <p:spPr>
          <a:xfrm>
            <a:off x="482009" y="85134"/>
            <a:ext cx="4604100" cy="572700"/>
          </a:xfrm>
        </p:spPr>
        <p:txBody>
          <a:bodyPr/>
          <a:lstStyle/>
          <a:p>
            <a:r>
              <a:rPr lang="en-IN" dirty="0"/>
              <a:t>GUESSTIMATE: </a:t>
            </a:r>
          </a:p>
        </p:txBody>
      </p:sp>
      <p:sp>
        <p:nvSpPr>
          <p:cNvPr id="4" name="Text Placeholder 3">
            <a:extLst>
              <a:ext uri="{FF2B5EF4-FFF2-40B4-BE49-F238E27FC236}">
                <a16:creationId xmlns:a16="http://schemas.microsoft.com/office/drawing/2014/main" id="{77AB785B-7E29-4004-AD89-9685C24A3785}"/>
              </a:ext>
            </a:extLst>
          </p:cNvPr>
          <p:cNvSpPr>
            <a:spLocks noGrp="1"/>
          </p:cNvSpPr>
          <p:nvPr>
            <p:ph type="body" idx="1"/>
          </p:nvPr>
        </p:nvSpPr>
        <p:spPr>
          <a:xfrm>
            <a:off x="521795" y="1174416"/>
            <a:ext cx="7693628" cy="3555781"/>
          </a:xfrm>
        </p:spPr>
        <p:txBody>
          <a:bodyPr/>
          <a:lstStyle/>
          <a:p>
            <a:pPr>
              <a:spcBef>
                <a:spcPts val="600"/>
              </a:spcBef>
            </a:pPr>
            <a:r>
              <a:rPr lang="en-IN" sz="1400" dirty="0">
                <a:latin typeface="Oswald" panose="020B0604020202020204" charset="0"/>
              </a:rPr>
              <a:t>With a mission to reduce vehicle congestion on roads and help solve first and last-mile commute problems, Yulu is seen to be adored mainly by </a:t>
            </a:r>
            <a:r>
              <a:rPr lang="en-IN" sz="1400" b="1" dirty="0">
                <a:latin typeface="Oswald" panose="020B0604020202020204" charset="0"/>
              </a:rPr>
              <a:t>IT professionals </a:t>
            </a:r>
            <a:r>
              <a:rPr lang="en-IN" sz="1400" dirty="0">
                <a:latin typeface="Oswald" panose="020B0604020202020204" charset="0"/>
              </a:rPr>
              <a:t>and </a:t>
            </a:r>
            <a:r>
              <a:rPr lang="en-IN" sz="1400" b="1" dirty="0">
                <a:latin typeface="Oswald" panose="020B0604020202020204" charset="0"/>
              </a:rPr>
              <a:t>college students</a:t>
            </a:r>
            <a:r>
              <a:rPr lang="en-IN" sz="1400" dirty="0">
                <a:latin typeface="Oswald" panose="020B0604020202020204" charset="0"/>
              </a:rPr>
              <a:t>, in all major cities of India.</a:t>
            </a:r>
          </a:p>
          <a:p>
            <a:pPr>
              <a:spcBef>
                <a:spcPts val="600"/>
              </a:spcBef>
            </a:pPr>
            <a:r>
              <a:rPr lang="en-IN" sz="1400" dirty="0">
                <a:latin typeface="Oswald" panose="020B0604020202020204" charset="0"/>
              </a:rPr>
              <a:t>Therefore, this guesstimate is taking into account all major IT and education hubs of the country, namely Bangalore, Mumbai, Delhi, Pune, Chennai and Hyderabad.</a:t>
            </a:r>
          </a:p>
          <a:p>
            <a:pPr>
              <a:spcBef>
                <a:spcPts val="600"/>
              </a:spcBef>
            </a:pPr>
            <a:r>
              <a:rPr lang="en-IN" sz="1400" dirty="0">
                <a:latin typeface="Oswald" panose="020B0604020202020204" charset="0"/>
              </a:rPr>
              <a:t>Some assumptions include:</a:t>
            </a:r>
          </a:p>
          <a:p>
            <a:pPr lvl="1">
              <a:spcBef>
                <a:spcPts val="600"/>
              </a:spcBef>
            </a:pPr>
            <a:r>
              <a:rPr lang="en-IN" sz="1400" dirty="0">
                <a:latin typeface="Oswald" panose="020B0604020202020204" charset="0"/>
              </a:rPr>
              <a:t>The average population of a metropolitan city has been taken to be ~ </a:t>
            </a:r>
            <a:r>
              <a:rPr lang="en-IN" sz="1400" b="1" dirty="0">
                <a:latin typeface="Oswald" panose="020B0604020202020204" charset="0"/>
              </a:rPr>
              <a:t>10 million</a:t>
            </a:r>
            <a:r>
              <a:rPr lang="en-IN" sz="1400" dirty="0">
                <a:latin typeface="Oswald" panose="020B0604020202020204" charset="0"/>
              </a:rPr>
              <a:t>.</a:t>
            </a:r>
          </a:p>
          <a:p>
            <a:pPr lvl="1">
              <a:spcBef>
                <a:spcPts val="600"/>
              </a:spcBef>
            </a:pPr>
            <a:r>
              <a:rPr lang="en-IN" sz="1400" dirty="0">
                <a:latin typeface="Oswald" panose="020B0604020202020204" charset="0"/>
              </a:rPr>
              <a:t>Given these are all major IT hubs,</a:t>
            </a:r>
            <a:r>
              <a:rPr lang="en-IN" sz="1400" b="1" dirty="0">
                <a:latin typeface="Oswald" panose="020B0604020202020204" charset="0"/>
              </a:rPr>
              <a:t> 30% </a:t>
            </a:r>
            <a:r>
              <a:rPr lang="en-IN" sz="1400" dirty="0">
                <a:latin typeface="Oswald" panose="020B0604020202020204" charset="0"/>
              </a:rPr>
              <a:t>of their population is assumed to be working in this sector.</a:t>
            </a:r>
          </a:p>
          <a:p>
            <a:pPr lvl="1">
              <a:spcBef>
                <a:spcPts val="600"/>
              </a:spcBef>
            </a:pPr>
            <a:r>
              <a:rPr lang="en-IN" sz="1400" dirty="0">
                <a:latin typeface="Oswald" panose="020B0604020202020204" charset="0"/>
              </a:rPr>
              <a:t>The age demographic considered is such that around </a:t>
            </a:r>
            <a:r>
              <a:rPr lang="en-IN" sz="1400" b="1" dirty="0">
                <a:latin typeface="Oswald" panose="020B0604020202020204" charset="0"/>
              </a:rPr>
              <a:t>60%</a:t>
            </a:r>
            <a:r>
              <a:rPr lang="en-IN" sz="1400" dirty="0">
                <a:latin typeface="Oswald" panose="020B0604020202020204" charset="0"/>
              </a:rPr>
              <a:t> of the population is in the age group of </a:t>
            </a:r>
            <a:r>
              <a:rPr lang="en-IN" sz="1400" b="1" dirty="0">
                <a:latin typeface="Oswald" panose="020B0604020202020204" charset="0"/>
              </a:rPr>
              <a:t>16-40yrs</a:t>
            </a:r>
            <a:r>
              <a:rPr lang="en-IN" sz="1400" dirty="0">
                <a:latin typeface="Oswald" panose="020B0604020202020204" charset="0"/>
              </a:rPr>
              <a:t>, i.e. students and young working professionals.</a:t>
            </a:r>
          </a:p>
          <a:p>
            <a:pPr lvl="1">
              <a:spcBef>
                <a:spcPts val="600"/>
              </a:spcBef>
            </a:pPr>
            <a:r>
              <a:rPr lang="en-IN" sz="1400" dirty="0">
                <a:latin typeface="Oswald" panose="020B0604020202020204" charset="0"/>
              </a:rPr>
              <a:t>Within an IT firm, </a:t>
            </a:r>
            <a:r>
              <a:rPr lang="en-IN" sz="1400" b="1" dirty="0">
                <a:latin typeface="Oswald" panose="020B0604020202020204" charset="0"/>
              </a:rPr>
              <a:t>75%</a:t>
            </a:r>
            <a:r>
              <a:rPr lang="en-IN" sz="1400" dirty="0">
                <a:latin typeface="Oswald" panose="020B0604020202020204" charset="0"/>
              </a:rPr>
              <a:t> of employees receive low income to medium income.</a:t>
            </a:r>
          </a:p>
          <a:p>
            <a:pPr lvl="1">
              <a:spcBef>
                <a:spcPts val="600"/>
              </a:spcBef>
            </a:pPr>
            <a:r>
              <a:rPr lang="en-IN" sz="1400" dirty="0">
                <a:latin typeface="Oswald" panose="020B0604020202020204" charset="0"/>
              </a:rPr>
              <a:t>Since a lot of students come from across the country to these cities, </a:t>
            </a:r>
            <a:r>
              <a:rPr lang="en-IN" sz="1400" b="1" dirty="0">
                <a:latin typeface="Oswald" panose="020B0604020202020204" charset="0"/>
              </a:rPr>
              <a:t>10% </a:t>
            </a:r>
            <a:r>
              <a:rPr lang="en-IN" sz="1400" dirty="0">
                <a:latin typeface="Oswald" panose="020B0604020202020204" charset="0"/>
              </a:rPr>
              <a:t>of their population is assumed to be consisting of students.</a:t>
            </a:r>
          </a:p>
          <a:p>
            <a:pPr lvl="1">
              <a:spcBef>
                <a:spcPts val="600"/>
              </a:spcBef>
            </a:pPr>
            <a:endParaRPr lang="en-IN" sz="1400" dirty="0">
              <a:latin typeface="Oswald" panose="020B0604020202020204" charset="0"/>
            </a:endParaRPr>
          </a:p>
        </p:txBody>
      </p:sp>
      <p:sp>
        <p:nvSpPr>
          <p:cNvPr id="3" name="TextBox 2">
            <a:extLst>
              <a:ext uri="{FF2B5EF4-FFF2-40B4-BE49-F238E27FC236}">
                <a16:creationId xmlns:a16="http://schemas.microsoft.com/office/drawing/2014/main" id="{2EADAA81-DBC9-454A-B6BA-F73013752330}"/>
              </a:ext>
            </a:extLst>
          </p:cNvPr>
          <p:cNvSpPr txBox="1"/>
          <p:nvPr/>
        </p:nvSpPr>
        <p:spPr>
          <a:xfrm>
            <a:off x="482009" y="731459"/>
            <a:ext cx="4976037" cy="369332"/>
          </a:xfrm>
          <a:prstGeom prst="rect">
            <a:avLst/>
          </a:prstGeom>
          <a:noFill/>
        </p:spPr>
        <p:txBody>
          <a:bodyPr wrap="square" rtlCol="0">
            <a:spAutoFit/>
          </a:bodyPr>
          <a:lstStyle/>
          <a:p>
            <a:r>
              <a:rPr lang="en-IN" sz="1800" dirty="0">
                <a:solidFill>
                  <a:schemeClr val="accent6"/>
                </a:solidFill>
                <a:latin typeface="Oswald" panose="020B0604020202020204" charset="0"/>
              </a:rPr>
              <a:t>To predict the number of customers that can use Yulu </a:t>
            </a:r>
          </a:p>
        </p:txBody>
      </p:sp>
    </p:spTree>
    <p:extLst>
      <p:ext uri="{BB962C8B-B14F-4D97-AF65-F5344CB8AC3E}">
        <p14:creationId xmlns:p14="http://schemas.microsoft.com/office/powerpoint/2010/main" val="375934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4AD1B7-CD96-4557-B13C-ACC9E448BC69}"/>
              </a:ext>
            </a:extLst>
          </p:cNvPr>
          <p:cNvGraphicFramePr/>
          <p:nvPr/>
        </p:nvGraphicFramePr>
        <p:xfrm>
          <a:off x="5394251" y="836428"/>
          <a:ext cx="3749749" cy="3409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403AD1BC-7D2E-4010-B217-226EDC5F449D}"/>
              </a:ext>
            </a:extLst>
          </p:cNvPr>
          <p:cNvGraphicFramePr/>
          <p:nvPr/>
        </p:nvGraphicFramePr>
        <p:xfrm>
          <a:off x="99237" y="318977"/>
          <a:ext cx="5122075" cy="22527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F526B110-E064-4E35-924F-D24CB674F782}"/>
              </a:ext>
            </a:extLst>
          </p:cNvPr>
          <p:cNvGraphicFramePr/>
          <p:nvPr/>
        </p:nvGraphicFramePr>
        <p:xfrm>
          <a:off x="99237" y="2571749"/>
          <a:ext cx="5054735" cy="21774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868981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319E995-E0E5-4E48-B40E-3601AABD51E7}"/>
              </a:ext>
            </a:extLst>
          </p:cNvPr>
          <p:cNvSpPr/>
          <p:nvPr/>
        </p:nvSpPr>
        <p:spPr>
          <a:xfrm>
            <a:off x="1956403" y="520544"/>
            <a:ext cx="2127084" cy="1875625"/>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77" name="Rectangle 76">
            <a:extLst>
              <a:ext uri="{FF2B5EF4-FFF2-40B4-BE49-F238E27FC236}">
                <a16:creationId xmlns:a16="http://schemas.microsoft.com/office/drawing/2014/main" id="{DF6EE639-0DA6-4D99-9760-7ADA3E50D73C}"/>
              </a:ext>
            </a:extLst>
          </p:cNvPr>
          <p:cNvSpPr/>
          <p:nvPr/>
        </p:nvSpPr>
        <p:spPr>
          <a:xfrm>
            <a:off x="4390138" y="519716"/>
            <a:ext cx="2127083" cy="1876456"/>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4" name="Rectangle 3">
            <a:extLst>
              <a:ext uri="{FF2B5EF4-FFF2-40B4-BE49-F238E27FC236}">
                <a16:creationId xmlns:a16="http://schemas.microsoft.com/office/drawing/2014/main" id="{4E5CA087-B526-4D6D-BF73-6559CF9925B4}"/>
              </a:ext>
            </a:extLst>
          </p:cNvPr>
          <p:cNvSpPr/>
          <p:nvPr/>
        </p:nvSpPr>
        <p:spPr>
          <a:xfrm>
            <a:off x="4392229" y="3086571"/>
            <a:ext cx="2127893" cy="1956731"/>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2" name="Rectangle 31">
            <a:extLst>
              <a:ext uri="{FF2B5EF4-FFF2-40B4-BE49-F238E27FC236}">
                <a16:creationId xmlns:a16="http://schemas.microsoft.com/office/drawing/2014/main" id="{6B9BDAEE-38B7-4523-9B04-36B789031AEF}"/>
              </a:ext>
            </a:extLst>
          </p:cNvPr>
          <p:cNvSpPr/>
          <p:nvPr/>
        </p:nvSpPr>
        <p:spPr>
          <a:xfrm>
            <a:off x="7241098" y="-8374"/>
            <a:ext cx="1901572" cy="5160248"/>
          </a:xfrm>
          <a:prstGeom prst="rect">
            <a:avLst/>
          </a:prstGeom>
          <a:solidFill>
            <a:srgbClr val="4EBCE9">
              <a:alpha val="3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 typeface="Wingdings" panose="05000000000000000000" pitchFamily="2" charset="2"/>
              <a:buChar char="§"/>
            </a:pPr>
            <a:endParaRPr lang="en-US" dirty="0">
              <a:solidFill>
                <a:schemeClr val="tx1"/>
              </a:solidFill>
              <a:latin typeface="Oswald" panose="020B0604020202020204" charset="0"/>
            </a:endParaRPr>
          </a:p>
        </p:txBody>
      </p:sp>
      <p:pic>
        <p:nvPicPr>
          <p:cNvPr id="61" name="Picture 60">
            <a:extLst>
              <a:ext uri="{FF2B5EF4-FFF2-40B4-BE49-F238E27FC236}">
                <a16:creationId xmlns:a16="http://schemas.microsoft.com/office/drawing/2014/main" id="{5ACE0130-974E-40E7-B280-FAED82297F84}"/>
              </a:ext>
            </a:extLst>
          </p:cNvPr>
          <p:cNvPicPr>
            <a:picLocks noChangeAspect="1"/>
          </p:cNvPicPr>
          <p:nvPr/>
        </p:nvPicPr>
        <p:blipFill>
          <a:blip r:embed="rId3"/>
          <a:stretch>
            <a:fillRect/>
          </a:stretch>
        </p:blipFill>
        <p:spPr>
          <a:xfrm>
            <a:off x="0" y="-8374"/>
            <a:ext cx="1797159" cy="5151874"/>
          </a:xfrm>
          <a:prstGeom prst="rect">
            <a:avLst/>
          </a:prstGeom>
        </p:spPr>
      </p:pic>
      <p:sp>
        <p:nvSpPr>
          <p:cNvPr id="12" name="Rectangle 11">
            <a:extLst>
              <a:ext uri="{FF2B5EF4-FFF2-40B4-BE49-F238E27FC236}">
                <a16:creationId xmlns:a16="http://schemas.microsoft.com/office/drawing/2014/main" id="{71CA604C-F22E-4A33-B8BB-D48388F17B14}"/>
              </a:ext>
            </a:extLst>
          </p:cNvPr>
          <p:cNvSpPr/>
          <p:nvPr/>
        </p:nvSpPr>
        <p:spPr>
          <a:xfrm>
            <a:off x="-12466" y="2396999"/>
            <a:ext cx="1806256" cy="2744180"/>
          </a:xfrm>
          <a:prstGeom prst="rect">
            <a:avLst/>
          </a:prstGeom>
          <a:gradFill flip="none" rotWithShape="1">
            <a:gsLst>
              <a:gs pos="0">
                <a:schemeClr val="tx1">
                  <a:alpha val="62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FE791C5B-3C8F-44AB-A77F-B61C913F2EB9}"/>
              </a:ext>
            </a:extLst>
          </p:cNvPr>
          <p:cNvSpPr txBox="1"/>
          <p:nvPr/>
        </p:nvSpPr>
        <p:spPr>
          <a:xfrm>
            <a:off x="-163392" y="3281574"/>
            <a:ext cx="2096522" cy="323165"/>
          </a:xfrm>
          <a:prstGeom prst="rect">
            <a:avLst/>
          </a:prstGeom>
          <a:noFill/>
        </p:spPr>
        <p:txBody>
          <a:bodyPr wrap="square" rtlCol="0">
            <a:spAutoFit/>
          </a:bodyPr>
          <a:lstStyle/>
          <a:p>
            <a:pPr algn="ctr"/>
            <a:r>
              <a:rPr lang="en-US" sz="1500" dirty="0">
                <a:solidFill>
                  <a:schemeClr val="bg1"/>
                </a:solidFill>
                <a:latin typeface="Oswald" panose="020B0604020202020204" charset="0"/>
              </a:rPr>
              <a:t>HRIDAY AHUJA</a:t>
            </a:r>
          </a:p>
        </p:txBody>
      </p:sp>
      <p:sp>
        <p:nvSpPr>
          <p:cNvPr id="14" name="TextBox 13">
            <a:extLst>
              <a:ext uri="{FF2B5EF4-FFF2-40B4-BE49-F238E27FC236}">
                <a16:creationId xmlns:a16="http://schemas.microsoft.com/office/drawing/2014/main" id="{5C2C7F54-60D6-4B1A-BD0A-8CE3D0A08621}"/>
              </a:ext>
            </a:extLst>
          </p:cNvPr>
          <p:cNvSpPr txBox="1"/>
          <p:nvPr/>
        </p:nvSpPr>
        <p:spPr>
          <a:xfrm>
            <a:off x="307987" y="3548095"/>
            <a:ext cx="1153763" cy="276999"/>
          </a:xfrm>
          <a:prstGeom prst="rect">
            <a:avLst/>
          </a:prstGeom>
          <a:noFill/>
        </p:spPr>
        <p:txBody>
          <a:bodyPr wrap="square" rtlCol="0">
            <a:spAutoFit/>
          </a:bodyPr>
          <a:lstStyle/>
          <a:p>
            <a:pPr algn="ctr"/>
            <a:r>
              <a:rPr lang="en-US" sz="1200" dirty="0">
                <a:solidFill>
                  <a:srgbClr val="FFFFFF"/>
                </a:solidFill>
                <a:latin typeface="Oswald" panose="020B0604020202020204" charset="0"/>
              </a:rPr>
              <a:t>27, Bangalore</a:t>
            </a:r>
          </a:p>
        </p:txBody>
      </p:sp>
      <p:sp>
        <p:nvSpPr>
          <p:cNvPr id="15" name="TextBox 14">
            <a:extLst>
              <a:ext uri="{FF2B5EF4-FFF2-40B4-BE49-F238E27FC236}">
                <a16:creationId xmlns:a16="http://schemas.microsoft.com/office/drawing/2014/main" id="{D28A4852-7435-468B-8121-7CA49F735BBF}"/>
              </a:ext>
            </a:extLst>
          </p:cNvPr>
          <p:cNvSpPr txBox="1"/>
          <p:nvPr/>
        </p:nvSpPr>
        <p:spPr>
          <a:xfrm>
            <a:off x="90384" y="3791662"/>
            <a:ext cx="1616389" cy="461665"/>
          </a:xfrm>
          <a:prstGeom prst="rect">
            <a:avLst/>
          </a:prstGeom>
          <a:noFill/>
        </p:spPr>
        <p:txBody>
          <a:bodyPr wrap="square" rtlCol="0">
            <a:spAutoFit/>
          </a:bodyPr>
          <a:lstStyle/>
          <a:p>
            <a:pPr algn="ctr"/>
            <a:r>
              <a:rPr lang="en-US" sz="1200" dirty="0">
                <a:solidFill>
                  <a:srgbClr val="FFFFFF"/>
                </a:solidFill>
                <a:latin typeface="Oswald" panose="020B0604020202020204" charset="0"/>
              </a:rPr>
              <a:t>SOFTWARE ENGINEER AT ORACLE </a:t>
            </a:r>
          </a:p>
        </p:txBody>
      </p:sp>
      <p:cxnSp>
        <p:nvCxnSpPr>
          <p:cNvPr id="16" name="Straight Connector 15">
            <a:extLst>
              <a:ext uri="{FF2B5EF4-FFF2-40B4-BE49-F238E27FC236}">
                <a16:creationId xmlns:a16="http://schemas.microsoft.com/office/drawing/2014/main" id="{3F6582CC-F551-44A2-80DC-F28B643D9FD2}"/>
              </a:ext>
            </a:extLst>
          </p:cNvPr>
          <p:cNvCxnSpPr/>
          <p:nvPr/>
        </p:nvCxnSpPr>
        <p:spPr>
          <a:xfrm>
            <a:off x="605445" y="3825094"/>
            <a:ext cx="558845" cy="0"/>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E9DB0C4-1456-4BAD-B1E5-2468455C6060}"/>
              </a:ext>
            </a:extLst>
          </p:cNvPr>
          <p:cNvSpPr txBox="1"/>
          <p:nvPr/>
        </p:nvSpPr>
        <p:spPr>
          <a:xfrm>
            <a:off x="182087" y="4253327"/>
            <a:ext cx="690083" cy="924548"/>
          </a:xfrm>
          <a:prstGeom prst="rect">
            <a:avLst/>
          </a:prstGeom>
          <a:noFill/>
        </p:spPr>
        <p:txBody>
          <a:bodyPr wrap="square" rtlCol="0">
            <a:spAutoFit/>
          </a:bodyPr>
          <a:lstStyle/>
          <a:p>
            <a:pPr>
              <a:lnSpc>
                <a:spcPct val="120000"/>
              </a:lnSpc>
            </a:pPr>
            <a:r>
              <a:rPr lang="en-US" b="1" baseline="30000" dirty="0">
                <a:solidFill>
                  <a:schemeClr val="bg1"/>
                </a:solidFill>
                <a:latin typeface="Oswald" panose="020B0604020202020204" charset="0"/>
              </a:rPr>
              <a:t>· STATUS</a:t>
            </a:r>
          </a:p>
          <a:p>
            <a:pPr>
              <a:lnSpc>
                <a:spcPct val="120000"/>
              </a:lnSpc>
            </a:pPr>
            <a:r>
              <a:rPr lang="en-US" baseline="30000" dirty="0">
                <a:solidFill>
                  <a:schemeClr val="bg1"/>
                </a:solidFill>
                <a:latin typeface="Oswald" panose="020B0604020202020204" charset="0"/>
              </a:rPr>
              <a:t>  SINGLE</a:t>
            </a:r>
          </a:p>
          <a:p>
            <a:pPr>
              <a:lnSpc>
                <a:spcPct val="110000"/>
              </a:lnSpc>
            </a:pPr>
            <a:endParaRPr lang="en-US" b="1" baseline="30000" dirty="0">
              <a:solidFill>
                <a:schemeClr val="bg1"/>
              </a:solidFill>
              <a:latin typeface="Oswald" panose="020B0604020202020204" charset="0"/>
            </a:endParaRPr>
          </a:p>
          <a:p>
            <a:pPr>
              <a:lnSpc>
                <a:spcPct val="120000"/>
              </a:lnSpc>
            </a:pPr>
            <a:endParaRPr lang="en-US" baseline="30000" dirty="0">
              <a:solidFill>
                <a:schemeClr val="bg1"/>
              </a:solidFill>
              <a:latin typeface="Oswald" panose="020B0604020202020204" charset="0"/>
            </a:endParaRPr>
          </a:p>
          <a:p>
            <a:pPr>
              <a:lnSpc>
                <a:spcPct val="120000"/>
              </a:lnSpc>
            </a:pPr>
            <a:r>
              <a:rPr lang="mr-IN" baseline="30000" dirty="0">
                <a:solidFill>
                  <a:schemeClr val="bg1"/>
                </a:solidFill>
                <a:latin typeface="Oswald" panose="020B0604020202020204" charset="0"/>
              </a:rPr>
              <a:t> </a:t>
            </a:r>
          </a:p>
        </p:txBody>
      </p:sp>
      <p:sp>
        <p:nvSpPr>
          <p:cNvPr id="18" name="TextBox 17">
            <a:extLst>
              <a:ext uri="{FF2B5EF4-FFF2-40B4-BE49-F238E27FC236}">
                <a16:creationId xmlns:a16="http://schemas.microsoft.com/office/drawing/2014/main" id="{AC17BB3F-82D9-46A9-806E-408DCDAD07C7}"/>
              </a:ext>
            </a:extLst>
          </p:cNvPr>
          <p:cNvSpPr txBox="1"/>
          <p:nvPr/>
        </p:nvSpPr>
        <p:spPr>
          <a:xfrm>
            <a:off x="976050" y="4253327"/>
            <a:ext cx="863635" cy="421975"/>
          </a:xfrm>
          <a:prstGeom prst="rect">
            <a:avLst/>
          </a:prstGeom>
          <a:noFill/>
        </p:spPr>
        <p:txBody>
          <a:bodyPr wrap="square" rtlCol="0">
            <a:spAutoFit/>
          </a:bodyPr>
          <a:lstStyle/>
          <a:p>
            <a:pPr>
              <a:lnSpc>
                <a:spcPct val="120000"/>
              </a:lnSpc>
            </a:pPr>
            <a:r>
              <a:rPr lang="en-US" b="1" baseline="30000" dirty="0">
                <a:solidFill>
                  <a:schemeClr val="bg1"/>
                </a:solidFill>
                <a:latin typeface="Oswald" panose="020B0604020202020204" charset="0"/>
              </a:rPr>
              <a:t>· SALARY</a:t>
            </a:r>
          </a:p>
          <a:p>
            <a:pPr>
              <a:lnSpc>
                <a:spcPct val="120000"/>
              </a:lnSpc>
            </a:pPr>
            <a:r>
              <a:rPr lang="en-US" baseline="30000" dirty="0">
                <a:solidFill>
                  <a:schemeClr val="bg1"/>
                </a:solidFill>
                <a:latin typeface="Oswald" panose="020B0604020202020204" charset="0"/>
              </a:rPr>
              <a:t> 8LPA</a:t>
            </a:r>
          </a:p>
        </p:txBody>
      </p:sp>
      <p:grpSp>
        <p:nvGrpSpPr>
          <p:cNvPr id="22" name="Group 21">
            <a:extLst>
              <a:ext uri="{FF2B5EF4-FFF2-40B4-BE49-F238E27FC236}">
                <a16:creationId xmlns:a16="http://schemas.microsoft.com/office/drawing/2014/main" id="{7227E604-DA3E-41A7-A795-549B5BAE9B35}"/>
              </a:ext>
            </a:extLst>
          </p:cNvPr>
          <p:cNvGrpSpPr/>
          <p:nvPr/>
        </p:nvGrpSpPr>
        <p:grpSpPr>
          <a:xfrm>
            <a:off x="1953761" y="129494"/>
            <a:ext cx="1418338" cy="345350"/>
            <a:chOff x="5489635" y="154714"/>
            <a:chExt cx="1418338" cy="345350"/>
          </a:xfrm>
        </p:grpSpPr>
        <p:sp>
          <p:nvSpPr>
            <p:cNvPr id="23" name="TextBox 22">
              <a:extLst>
                <a:ext uri="{FF2B5EF4-FFF2-40B4-BE49-F238E27FC236}">
                  <a16:creationId xmlns:a16="http://schemas.microsoft.com/office/drawing/2014/main" id="{2974B37A-27A2-4185-8DF1-98567173F5A9}"/>
                </a:ext>
              </a:extLst>
            </p:cNvPr>
            <p:cNvSpPr txBox="1"/>
            <p:nvPr/>
          </p:nvSpPr>
          <p:spPr>
            <a:xfrm>
              <a:off x="5814580" y="154714"/>
              <a:ext cx="1093393" cy="338554"/>
            </a:xfrm>
            <a:prstGeom prst="rect">
              <a:avLst/>
            </a:prstGeom>
            <a:noFill/>
          </p:spPr>
          <p:txBody>
            <a:bodyPr wrap="square" rtlCol="0">
              <a:spAutoFit/>
            </a:bodyPr>
            <a:lstStyle/>
            <a:p>
              <a:r>
                <a:rPr lang="en-US" sz="1600" dirty="0">
                  <a:solidFill>
                    <a:schemeClr val="tx1"/>
                  </a:solidFill>
                  <a:latin typeface="Oswald" panose="020B0604020202020204" charset="0"/>
                </a:rPr>
                <a:t>OVERVIEW</a:t>
              </a:r>
            </a:p>
          </p:txBody>
        </p:sp>
        <p:pic>
          <p:nvPicPr>
            <p:cNvPr id="24" name="Picture 23" descr="bio-icon.png">
              <a:extLst>
                <a:ext uri="{FF2B5EF4-FFF2-40B4-BE49-F238E27FC236}">
                  <a16:creationId xmlns:a16="http://schemas.microsoft.com/office/drawing/2014/main" id="{097FEAAA-FDF0-45CC-A39A-A14D35307CD9}"/>
                </a:ext>
              </a:extLst>
            </p:cNvPr>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5489635" y="175119"/>
              <a:ext cx="324945" cy="324945"/>
            </a:xfrm>
            <a:prstGeom prst="rect">
              <a:avLst/>
            </a:prstGeom>
          </p:spPr>
        </p:pic>
      </p:grpSp>
      <p:grpSp>
        <p:nvGrpSpPr>
          <p:cNvPr id="25" name="Group 24">
            <a:extLst>
              <a:ext uri="{FF2B5EF4-FFF2-40B4-BE49-F238E27FC236}">
                <a16:creationId xmlns:a16="http://schemas.microsoft.com/office/drawing/2014/main" id="{B9AB28BB-DC9F-4998-8821-E66B2F14606A}"/>
              </a:ext>
            </a:extLst>
          </p:cNvPr>
          <p:cNvGrpSpPr/>
          <p:nvPr/>
        </p:nvGrpSpPr>
        <p:grpSpPr>
          <a:xfrm>
            <a:off x="4512452" y="2617900"/>
            <a:ext cx="1851280" cy="382532"/>
            <a:chOff x="4803010" y="2976438"/>
            <a:chExt cx="1851280" cy="382532"/>
          </a:xfrm>
        </p:grpSpPr>
        <p:sp>
          <p:nvSpPr>
            <p:cNvPr id="26" name="TextBox 25">
              <a:extLst>
                <a:ext uri="{FF2B5EF4-FFF2-40B4-BE49-F238E27FC236}">
                  <a16:creationId xmlns:a16="http://schemas.microsoft.com/office/drawing/2014/main" id="{A3C48C37-33BB-4CC4-BBD6-59A08796BE06}"/>
                </a:ext>
              </a:extLst>
            </p:cNvPr>
            <p:cNvSpPr txBox="1"/>
            <p:nvPr/>
          </p:nvSpPr>
          <p:spPr>
            <a:xfrm>
              <a:off x="5127743" y="2976438"/>
              <a:ext cx="1526547" cy="338554"/>
            </a:xfrm>
            <a:prstGeom prst="rect">
              <a:avLst/>
            </a:prstGeom>
            <a:noFill/>
          </p:spPr>
          <p:txBody>
            <a:bodyPr wrap="square" rtlCol="0">
              <a:spAutoFit/>
            </a:bodyPr>
            <a:lstStyle/>
            <a:p>
              <a:r>
                <a:rPr lang="en-US" sz="1600" dirty="0">
                  <a:solidFill>
                    <a:schemeClr val="tx1"/>
                  </a:solidFill>
                  <a:latin typeface="Oswald" panose="020B0604020202020204" charset="0"/>
                </a:rPr>
                <a:t>PAIN POINTS</a:t>
              </a:r>
            </a:p>
          </p:txBody>
        </p:sp>
        <p:pic>
          <p:nvPicPr>
            <p:cNvPr id="27" name="Picture 26" descr="frustrations-icon.png">
              <a:extLst>
                <a:ext uri="{FF2B5EF4-FFF2-40B4-BE49-F238E27FC236}">
                  <a16:creationId xmlns:a16="http://schemas.microsoft.com/office/drawing/2014/main" id="{1BFA43F5-9C39-4B4E-ABB1-8A4B55EED893}"/>
                </a:ext>
              </a:extLst>
            </p:cNvPr>
            <p:cNvPicPr>
              <a:picLocks noChangeAspect="1"/>
            </p:cNvPicPr>
            <p:nvPr/>
          </p:nvPicPr>
          <p:blipFill>
            <a:blip r:embed="rId6">
              <a:duotone>
                <a:prstClr val="black"/>
                <a:srgbClr val="C3E8F7">
                  <a:tint val="45000"/>
                  <a:satMod val="400000"/>
                </a:srgbClr>
              </a:duotone>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4803010" y="3034237"/>
              <a:ext cx="324733" cy="324733"/>
            </a:xfrm>
            <a:prstGeom prst="rect">
              <a:avLst/>
            </a:prstGeom>
          </p:spPr>
        </p:pic>
      </p:grpSp>
      <p:grpSp>
        <p:nvGrpSpPr>
          <p:cNvPr id="28" name="Group 27">
            <a:extLst>
              <a:ext uri="{FF2B5EF4-FFF2-40B4-BE49-F238E27FC236}">
                <a16:creationId xmlns:a16="http://schemas.microsoft.com/office/drawing/2014/main" id="{977A8BF2-4629-4C92-8C1A-E5D0AA24985A}"/>
              </a:ext>
            </a:extLst>
          </p:cNvPr>
          <p:cNvGrpSpPr/>
          <p:nvPr/>
        </p:nvGrpSpPr>
        <p:grpSpPr>
          <a:xfrm>
            <a:off x="4473661" y="100197"/>
            <a:ext cx="2282019" cy="374647"/>
            <a:chOff x="1972050" y="2967110"/>
            <a:chExt cx="2282019" cy="374647"/>
          </a:xfrm>
        </p:grpSpPr>
        <p:sp>
          <p:nvSpPr>
            <p:cNvPr id="29" name="TextBox 28">
              <a:extLst>
                <a:ext uri="{FF2B5EF4-FFF2-40B4-BE49-F238E27FC236}">
                  <a16:creationId xmlns:a16="http://schemas.microsoft.com/office/drawing/2014/main" id="{E1BDA70C-727C-45F1-9138-2C2BF5B6AEF5}"/>
                </a:ext>
              </a:extLst>
            </p:cNvPr>
            <p:cNvSpPr txBox="1"/>
            <p:nvPr/>
          </p:nvSpPr>
          <p:spPr>
            <a:xfrm>
              <a:off x="2272481" y="3003203"/>
              <a:ext cx="1981588" cy="338554"/>
            </a:xfrm>
            <a:prstGeom prst="rect">
              <a:avLst/>
            </a:prstGeom>
            <a:noFill/>
          </p:spPr>
          <p:txBody>
            <a:bodyPr wrap="square" rtlCol="0">
              <a:spAutoFit/>
            </a:bodyPr>
            <a:lstStyle/>
            <a:p>
              <a:r>
                <a:rPr lang="en-US" sz="1600" dirty="0">
                  <a:solidFill>
                    <a:schemeClr val="tx1"/>
                  </a:solidFill>
                  <a:latin typeface="Oswald" panose="020B0604020202020204" charset="0"/>
                </a:rPr>
                <a:t>GOALS </a:t>
              </a:r>
            </a:p>
          </p:txBody>
        </p:sp>
        <p:pic>
          <p:nvPicPr>
            <p:cNvPr id="30" name="Picture 29" descr="goals-icon.png">
              <a:extLst>
                <a:ext uri="{FF2B5EF4-FFF2-40B4-BE49-F238E27FC236}">
                  <a16:creationId xmlns:a16="http://schemas.microsoft.com/office/drawing/2014/main" id="{3527CE17-A5E0-4AF9-8912-BF0D2F10CC90}"/>
                </a:ext>
              </a:extLst>
            </p:cNvPr>
            <p:cNvPicPr>
              <a:picLocks noChangeAspect="1"/>
            </p:cNvPicPr>
            <p:nvPr/>
          </p:nvPicPr>
          <p:blipFill>
            <a:blip r:embed="rId8">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972050" y="2967110"/>
              <a:ext cx="327332" cy="327332"/>
            </a:xfrm>
            <a:prstGeom prst="rect">
              <a:avLst/>
            </a:prstGeom>
          </p:spPr>
        </p:pic>
      </p:grpSp>
      <p:cxnSp>
        <p:nvCxnSpPr>
          <p:cNvPr id="44" name="Straight Connector 43">
            <a:extLst>
              <a:ext uri="{FF2B5EF4-FFF2-40B4-BE49-F238E27FC236}">
                <a16:creationId xmlns:a16="http://schemas.microsoft.com/office/drawing/2014/main" id="{F8A3BF62-96D2-4611-BD13-B304AFEEC375}"/>
              </a:ext>
            </a:extLst>
          </p:cNvPr>
          <p:cNvCxnSpPr>
            <a:cxnSpLocks/>
          </p:cNvCxnSpPr>
          <p:nvPr/>
        </p:nvCxnSpPr>
        <p:spPr>
          <a:xfrm flipH="1">
            <a:off x="1935625" y="549243"/>
            <a:ext cx="4820055" cy="0"/>
          </a:xfrm>
          <a:prstGeom prst="line">
            <a:avLst/>
          </a:prstGeom>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3FF5B6E1-3E3A-4933-B2FC-F321A8EA7E4F}"/>
              </a:ext>
            </a:extLst>
          </p:cNvPr>
          <p:cNvSpPr txBox="1"/>
          <p:nvPr/>
        </p:nvSpPr>
        <p:spPr>
          <a:xfrm>
            <a:off x="1917983" y="693969"/>
            <a:ext cx="2113827" cy="160043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Working a 9 to 5 at ORACLE since 2 years.</a:t>
            </a:r>
          </a:p>
          <a:p>
            <a:pPr algn="ct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Lives in a rented apartment.</a:t>
            </a:r>
          </a:p>
          <a:p>
            <a:pPr algn="ctr"/>
            <a:r>
              <a:rPr lang="en-US" dirty="0">
                <a:solidFill>
                  <a:schemeClr val="tx1"/>
                </a:solidFill>
                <a:latin typeface="Oswald" panose="020B0604020202020204" charset="0"/>
              </a:rPr>
              <a:t> </a:t>
            </a:r>
          </a:p>
          <a:p>
            <a:pPr marL="285750" indent="-285750" algn="ctr">
              <a:buFont typeface="Wingdings" panose="05000000000000000000" pitchFamily="2" charset="2"/>
              <a:buChar char="§"/>
            </a:pPr>
            <a:endParaRPr lang="en-US" dirty="0">
              <a:solidFill>
                <a:schemeClr val="tx1"/>
              </a:solidFill>
              <a:latin typeface="Oswald" panose="020B0604020202020204" charset="0"/>
            </a:endParaRPr>
          </a:p>
        </p:txBody>
      </p:sp>
      <p:sp>
        <p:nvSpPr>
          <p:cNvPr id="68" name="TextBox 67">
            <a:extLst>
              <a:ext uri="{FF2B5EF4-FFF2-40B4-BE49-F238E27FC236}">
                <a16:creationId xmlns:a16="http://schemas.microsoft.com/office/drawing/2014/main" id="{5D82036E-2553-41F6-8EF4-1F21AAC70EFF}"/>
              </a:ext>
            </a:extLst>
          </p:cNvPr>
          <p:cNvSpPr txBox="1"/>
          <p:nvPr/>
        </p:nvSpPr>
        <p:spPr>
          <a:xfrm>
            <a:off x="4416140" y="650569"/>
            <a:ext cx="2113827"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Getting promoted to a higher paying post.</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Buying an apartment.</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Wants a hassle free solution for his daily commute.</a:t>
            </a:r>
          </a:p>
          <a:p>
            <a:pPr marL="285750" indent="-285750">
              <a:buFont typeface="Arial" panose="020B0604020202020204" pitchFamily="34" charset="0"/>
              <a:buChar char="•"/>
            </a:pPr>
            <a:endParaRPr lang="en-US" dirty="0">
              <a:solidFill>
                <a:schemeClr val="tx1"/>
              </a:solidFill>
              <a:latin typeface="Oswald" panose="020B0604020202020204" charset="0"/>
            </a:endParaRPr>
          </a:p>
        </p:txBody>
      </p:sp>
      <p:sp>
        <p:nvSpPr>
          <p:cNvPr id="69" name="TextBox 68">
            <a:extLst>
              <a:ext uri="{FF2B5EF4-FFF2-40B4-BE49-F238E27FC236}">
                <a16:creationId xmlns:a16="http://schemas.microsoft.com/office/drawing/2014/main" id="{5485673B-806E-45A5-BB8A-B33DAE18C54C}"/>
              </a:ext>
            </a:extLst>
          </p:cNvPr>
          <p:cNvSpPr txBox="1"/>
          <p:nvPr/>
        </p:nvSpPr>
        <p:spPr>
          <a:xfrm>
            <a:off x="4390138" y="2941551"/>
            <a:ext cx="2237279" cy="2246769"/>
          </a:xfrm>
          <a:prstGeom prst="rect">
            <a:avLst/>
          </a:prstGeom>
          <a:noFill/>
        </p:spPr>
        <p:txBody>
          <a:bodyPr wrap="square" rtlCol="0">
            <a:spAutoFit/>
          </a:bodyPr>
          <a:lstStyle/>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Daily commute is a time </a:t>
            </a:r>
          </a:p>
          <a:p>
            <a:r>
              <a:rPr lang="en-US" dirty="0">
                <a:solidFill>
                  <a:schemeClr val="tx1"/>
                </a:solidFill>
                <a:latin typeface="Oswald" panose="020B0604020202020204" charset="0"/>
              </a:rPr>
              <a:t>       consuming and an </a:t>
            </a:r>
          </a:p>
          <a:p>
            <a:r>
              <a:rPr lang="en-US" dirty="0">
                <a:solidFill>
                  <a:schemeClr val="tx1"/>
                </a:solidFill>
                <a:latin typeface="Oswald" panose="020B0604020202020204" charset="0"/>
              </a:rPr>
              <a:t>       expensive affair.</a:t>
            </a: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Traffic congestion affects his mental well being.</a:t>
            </a: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Managing yearly budget.</a:t>
            </a:r>
          </a:p>
          <a:p>
            <a:pPr marL="285750" indent="-285750">
              <a:buFont typeface="Arial" panose="020B0604020202020204" pitchFamily="34" charset="0"/>
              <a:buChar char="•"/>
            </a:pPr>
            <a:endParaRPr lang="en-US" dirty="0">
              <a:solidFill>
                <a:schemeClr val="tx1"/>
              </a:solidFill>
              <a:latin typeface="Oswald" panose="020B0604020202020204" charset="0"/>
            </a:endParaRPr>
          </a:p>
        </p:txBody>
      </p:sp>
      <p:sp>
        <p:nvSpPr>
          <p:cNvPr id="70" name="TextBox 69">
            <a:extLst>
              <a:ext uri="{FF2B5EF4-FFF2-40B4-BE49-F238E27FC236}">
                <a16:creationId xmlns:a16="http://schemas.microsoft.com/office/drawing/2014/main" id="{1CA52316-0A63-4931-9A40-2A74FBE0D36A}"/>
              </a:ext>
            </a:extLst>
          </p:cNvPr>
          <p:cNvSpPr txBox="1"/>
          <p:nvPr/>
        </p:nvSpPr>
        <p:spPr>
          <a:xfrm>
            <a:off x="7237893" y="1637354"/>
            <a:ext cx="1983235" cy="289310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Gardening</a:t>
            </a: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Travelling</a:t>
            </a: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Peer mentoring</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Likes to engage in </a:t>
            </a:r>
          </a:p>
          <a:p>
            <a:r>
              <a:rPr lang="en-US" dirty="0">
                <a:solidFill>
                  <a:schemeClr val="tx1"/>
                </a:solidFill>
                <a:latin typeface="Oswald" panose="020B0604020202020204" charset="0"/>
              </a:rPr>
              <a:t>       political conversations </a:t>
            </a:r>
          </a:p>
          <a:p>
            <a:r>
              <a:rPr lang="en-US" dirty="0">
                <a:solidFill>
                  <a:schemeClr val="tx1"/>
                </a:solidFill>
                <a:latin typeface="Oswald" panose="020B0604020202020204" charset="0"/>
              </a:rPr>
              <a:t>       on Twitter.</a:t>
            </a: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IN" dirty="0">
              <a:solidFill>
                <a:schemeClr val="tx1"/>
              </a:solidFill>
              <a:latin typeface="Oswald" panose="020B0604020202020204" charset="0"/>
            </a:endParaRPr>
          </a:p>
        </p:txBody>
      </p:sp>
      <p:cxnSp>
        <p:nvCxnSpPr>
          <p:cNvPr id="71" name="Straight Connector 70">
            <a:extLst>
              <a:ext uri="{FF2B5EF4-FFF2-40B4-BE49-F238E27FC236}">
                <a16:creationId xmlns:a16="http://schemas.microsoft.com/office/drawing/2014/main" id="{A2B7D105-094A-482E-A584-3FE9BBE338CD}"/>
              </a:ext>
            </a:extLst>
          </p:cNvPr>
          <p:cNvCxnSpPr>
            <a:cxnSpLocks/>
          </p:cNvCxnSpPr>
          <p:nvPr/>
        </p:nvCxnSpPr>
        <p:spPr>
          <a:xfrm flipH="1">
            <a:off x="4428896" y="3081072"/>
            <a:ext cx="2326784"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CB9BBBC-B0BC-4AFF-A828-60BBBBACB594}"/>
              </a:ext>
            </a:extLst>
          </p:cNvPr>
          <p:cNvSpPr txBox="1"/>
          <p:nvPr/>
        </p:nvSpPr>
        <p:spPr>
          <a:xfrm>
            <a:off x="442219" y="4530454"/>
            <a:ext cx="918555" cy="824841"/>
          </a:xfrm>
          <a:prstGeom prst="rect">
            <a:avLst/>
          </a:prstGeom>
          <a:noFill/>
        </p:spPr>
        <p:txBody>
          <a:bodyPr wrap="square" rtlCol="0">
            <a:spAutoFit/>
          </a:bodyPr>
          <a:lstStyle/>
          <a:p>
            <a:pPr>
              <a:lnSpc>
                <a:spcPct val="120000"/>
              </a:lnSpc>
            </a:pPr>
            <a:endParaRPr lang="en-US" b="1" baseline="30000" dirty="0">
              <a:solidFill>
                <a:schemeClr val="bg1"/>
              </a:solidFill>
              <a:latin typeface="Oswald" panose="020B0604020202020204" charset="0"/>
            </a:endParaRPr>
          </a:p>
          <a:p>
            <a:pPr>
              <a:lnSpc>
                <a:spcPct val="120000"/>
              </a:lnSpc>
            </a:pPr>
            <a:r>
              <a:rPr lang="en-US" b="1" baseline="30000" dirty="0">
                <a:solidFill>
                  <a:schemeClr val="bg1"/>
                </a:solidFill>
                <a:latin typeface="Oswald" panose="020B0604020202020204" charset="0"/>
              </a:rPr>
              <a:t>· ARCHETYPE</a:t>
            </a:r>
            <a:r>
              <a:rPr lang="en-US" baseline="30000" dirty="0">
                <a:solidFill>
                  <a:schemeClr val="bg1"/>
                </a:solidFill>
                <a:latin typeface="Oswald" panose="020B0604020202020204" charset="0"/>
              </a:rPr>
              <a:t> </a:t>
            </a:r>
          </a:p>
          <a:p>
            <a:pPr>
              <a:lnSpc>
                <a:spcPct val="120000"/>
              </a:lnSpc>
            </a:pPr>
            <a:r>
              <a:rPr lang="en-GB" baseline="30000" dirty="0">
                <a:solidFill>
                  <a:schemeClr val="bg1"/>
                </a:solidFill>
                <a:latin typeface="Oswald" panose="020B0604020202020204" charset="0"/>
              </a:rPr>
              <a:t>PERFECTIONIST</a:t>
            </a:r>
            <a:endParaRPr lang="mr-IN" baseline="30000" dirty="0">
              <a:solidFill>
                <a:schemeClr val="bg1"/>
              </a:solidFill>
              <a:latin typeface="Oswald" panose="020B0604020202020204" charset="0"/>
            </a:endParaRPr>
          </a:p>
          <a:p>
            <a:endParaRPr lang="en-IN" dirty="0"/>
          </a:p>
        </p:txBody>
      </p:sp>
      <p:grpSp>
        <p:nvGrpSpPr>
          <p:cNvPr id="3" name="Group 2">
            <a:extLst>
              <a:ext uri="{FF2B5EF4-FFF2-40B4-BE49-F238E27FC236}">
                <a16:creationId xmlns:a16="http://schemas.microsoft.com/office/drawing/2014/main" id="{A5B69B6C-0A58-4C49-BBB9-EA3C7C0BF9BB}"/>
              </a:ext>
            </a:extLst>
          </p:cNvPr>
          <p:cNvGrpSpPr/>
          <p:nvPr/>
        </p:nvGrpSpPr>
        <p:grpSpPr>
          <a:xfrm>
            <a:off x="2054040" y="3034857"/>
            <a:ext cx="946618" cy="89660"/>
            <a:chOff x="2528105" y="2397304"/>
            <a:chExt cx="946618" cy="89660"/>
          </a:xfrm>
        </p:grpSpPr>
        <p:cxnSp>
          <p:nvCxnSpPr>
            <p:cNvPr id="41" name="Straight Connector 40">
              <a:extLst>
                <a:ext uri="{FF2B5EF4-FFF2-40B4-BE49-F238E27FC236}">
                  <a16:creationId xmlns:a16="http://schemas.microsoft.com/office/drawing/2014/main" id="{DABC4EF0-39CB-44E2-8C36-F30753B23E9D}"/>
                </a:ext>
              </a:extLst>
            </p:cNvPr>
            <p:cNvCxnSpPr/>
            <p:nvPr/>
          </p:nvCxnSpPr>
          <p:spPr>
            <a:xfrm>
              <a:off x="2528105" y="2442134"/>
              <a:ext cx="94661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A3E8B6C-19AA-4D1C-A25E-565C5714F5DC}"/>
                </a:ext>
              </a:extLst>
            </p:cNvPr>
            <p:cNvCxnSpPr/>
            <p:nvPr/>
          </p:nvCxnSpPr>
          <p:spPr>
            <a:xfrm>
              <a:off x="2528105" y="2442134"/>
              <a:ext cx="615521"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73B5CEE9-1B0F-4830-B7E7-CCDF26464AB1}"/>
                </a:ext>
              </a:extLst>
            </p:cNvPr>
            <p:cNvSpPr/>
            <p:nvPr/>
          </p:nvSpPr>
          <p:spPr>
            <a:xfrm>
              <a:off x="3062282" y="2397304"/>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grpSp>
      <p:grpSp>
        <p:nvGrpSpPr>
          <p:cNvPr id="5" name="Group 4">
            <a:extLst>
              <a:ext uri="{FF2B5EF4-FFF2-40B4-BE49-F238E27FC236}">
                <a16:creationId xmlns:a16="http://schemas.microsoft.com/office/drawing/2014/main" id="{CFA776A1-3B3A-48CA-BE9F-C102F4440A15}"/>
              </a:ext>
            </a:extLst>
          </p:cNvPr>
          <p:cNvGrpSpPr/>
          <p:nvPr/>
        </p:nvGrpSpPr>
        <p:grpSpPr>
          <a:xfrm>
            <a:off x="2057517" y="3859257"/>
            <a:ext cx="953383" cy="89660"/>
            <a:chOff x="4585336" y="4218501"/>
            <a:chExt cx="953383" cy="89660"/>
          </a:xfrm>
        </p:grpSpPr>
        <p:cxnSp>
          <p:nvCxnSpPr>
            <p:cNvPr id="60" name="Straight Connector 59">
              <a:extLst>
                <a:ext uri="{FF2B5EF4-FFF2-40B4-BE49-F238E27FC236}">
                  <a16:creationId xmlns:a16="http://schemas.microsoft.com/office/drawing/2014/main" id="{51B6ED87-4556-46A7-B367-EE412B1D14A6}"/>
                </a:ext>
              </a:extLst>
            </p:cNvPr>
            <p:cNvCxnSpPr/>
            <p:nvPr/>
          </p:nvCxnSpPr>
          <p:spPr>
            <a:xfrm>
              <a:off x="4592101" y="4263331"/>
              <a:ext cx="94661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8D5C0AC-7CFC-46AD-8BCE-0669C895B51E}"/>
                </a:ext>
              </a:extLst>
            </p:cNvPr>
            <p:cNvCxnSpPr/>
            <p:nvPr/>
          </p:nvCxnSpPr>
          <p:spPr>
            <a:xfrm>
              <a:off x="4585336" y="4268414"/>
              <a:ext cx="376323"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9C17E9D5-2C0F-4358-8639-41A7E125BCBB}"/>
                </a:ext>
              </a:extLst>
            </p:cNvPr>
            <p:cNvSpPr/>
            <p:nvPr/>
          </p:nvSpPr>
          <p:spPr>
            <a:xfrm>
              <a:off x="4896850" y="4218501"/>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grpSp>
      <p:sp>
        <p:nvSpPr>
          <p:cNvPr id="33" name="TextBox 32">
            <a:extLst>
              <a:ext uri="{FF2B5EF4-FFF2-40B4-BE49-F238E27FC236}">
                <a16:creationId xmlns:a16="http://schemas.microsoft.com/office/drawing/2014/main" id="{81F9F8C4-87A3-4548-957E-A00C4620E34D}"/>
              </a:ext>
            </a:extLst>
          </p:cNvPr>
          <p:cNvSpPr txBox="1"/>
          <p:nvPr/>
        </p:nvSpPr>
        <p:spPr>
          <a:xfrm>
            <a:off x="1954540" y="3455753"/>
            <a:ext cx="1200970" cy="307777"/>
          </a:xfrm>
          <a:prstGeom prst="rect">
            <a:avLst/>
          </a:prstGeom>
          <a:noFill/>
        </p:spPr>
        <p:txBody>
          <a:bodyPr wrap="none" rtlCol="0">
            <a:spAutoFit/>
          </a:bodyPr>
          <a:lstStyle/>
          <a:p>
            <a:r>
              <a:rPr lang="en-US" dirty="0">
                <a:solidFill>
                  <a:schemeClr val="tx1"/>
                </a:solidFill>
                <a:latin typeface="Oswald" panose="020B0604020202020204" charset="0"/>
              </a:rPr>
              <a:t>AFFORDABILITY</a:t>
            </a:r>
            <a:endParaRPr lang="en-IN" dirty="0">
              <a:solidFill>
                <a:schemeClr val="tx1"/>
              </a:solidFill>
              <a:latin typeface="Oswald" panose="020B0604020202020204" charset="0"/>
            </a:endParaRPr>
          </a:p>
        </p:txBody>
      </p:sp>
      <p:grpSp>
        <p:nvGrpSpPr>
          <p:cNvPr id="6" name="Group 5">
            <a:extLst>
              <a:ext uri="{FF2B5EF4-FFF2-40B4-BE49-F238E27FC236}">
                <a16:creationId xmlns:a16="http://schemas.microsoft.com/office/drawing/2014/main" id="{A491DA4A-3524-4882-B5A6-0D5FAE88403F}"/>
              </a:ext>
            </a:extLst>
          </p:cNvPr>
          <p:cNvGrpSpPr/>
          <p:nvPr/>
        </p:nvGrpSpPr>
        <p:grpSpPr>
          <a:xfrm>
            <a:off x="2084295" y="4716218"/>
            <a:ext cx="946618" cy="89660"/>
            <a:chOff x="5878963" y="4173671"/>
            <a:chExt cx="946618" cy="89660"/>
          </a:xfrm>
        </p:grpSpPr>
        <p:cxnSp>
          <p:nvCxnSpPr>
            <p:cNvPr id="64" name="Straight Connector 63">
              <a:extLst>
                <a:ext uri="{FF2B5EF4-FFF2-40B4-BE49-F238E27FC236}">
                  <a16:creationId xmlns:a16="http://schemas.microsoft.com/office/drawing/2014/main" id="{470A75D9-5DB6-44F4-B4A1-B6BB1E9E3978}"/>
                </a:ext>
              </a:extLst>
            </p:cNvPr>
            <p:cNvCxnSpPr/>
            <p:nvPr/>
          </p:nvCxnSpPr>
          <p:spPr>
            <a:xfrm>
              <a:off x="5878963" y="4218501"/>
              <a:ext cx="94661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825BBC9-66D8-4C6B-B9C8-D98C4FEDE0AE}"/>
                </a:ext>
              </a:extLst>
            </p:cNvPr>
            <p:cNvCxnSpPr>
              <a:cxnSpLocks/>
              <a:endCxn id="35" idx="6"/>
            </p:cNvCxnSpPr>
            <p:nvPr/>
          </p:nvCxnSpPr>
          <p:spPr>
            <a:xfrm>
              <a:off x="5878963" y="4218501"/>
              <a:ext cx="484992"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815C3213-FFC9-4ED7-B172-4A9226C8096B}"/>
                </a:ext>
              </a:extLst>
            </p:cNvPr>
            <p:cNvSpPr/>
            <p:nvPr/>
          </p:nvSpPr>
          <p:spPr>
            <a:xfrm>
              <a:off x="6274295" y="4173671"/>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grpSp>
      <p:sp>
        <p:nvSpPr>
          <p:cNvPr id="37" name="TextBox 36">
            <a:extLst>
              <a:ext uri="{FF2B5EF4-FFF2-40B4-BE49-F238E27FC236}">
                <a16:creationId xmlns:a16="http://schemas.microsoft.com/office/drawing/2014/main" id="{D6FCF2CB-D15B-4B62-B203-BA5449E75620}"/>
              </a:ext>
            </a:extLst>
          </p:cNvPr>
          <p:cNvSpPr txBox="1"/>
          <p:nvPr/>
        </p:nvSpPr>
        <p:spPr>
          <a:xfrm>
            <a:off x="1957316" y="4330037"/>
            <a:ext cx="1465466" cy="307777"/>
          </a:xfrm>
          <a:prstGeom prst="rect">
            <a:avLst/>
          </a:prstGeom>
          <a:noFill/>
        </p:spPr>
        <p:txBody>
          <a:bodyPr wrap="none" rtlCol="0">
            <a:spAutoFit/>
          </a:bodyPr>
          <a:lstStyle/>
          <a:p>
            <a:r>
              <a:rPr lang="en-US" dirty="0">
                <a:solidFill>
                  <a:schemeClr val="tx1"/>
                </a:solidFill>
                <a:latin typeface="Oswald" panose="020B0604020202020204" charset="0"/>
              </a:rPr>
              <a:t>TIME AVAILABILITY </a:t>
            </a:r>
            <a:endParaRPr lang="en-IN" dirty="0">
              <a:solidFill>
                <a:schemeClr val="tx1"/>
              </a:solidFill>
              <a:latin typeface="Oswald" panose="020B0604020202020204" charset="0"/>
            </a:endParaRPr>
          </a:p>
        </p:txBody>
      </p:sp>
      <p:sp>
        <p:nvSpPr>
          <p:cNvPr id="38" name="TextBox 37">
            <a:extLst>
              <a:ext uri="{FF2B5EF4-FFF2-40B4-BE49-F238E27FC236}">
                <a16:creationId xmlns:a16="http://schemas.microsoft.com/office/drawing/2014/main" id="{ACCF2F0A-0E6B-422B-8DED-092DD94DA2C8}"/>
              </a:ext>
            </a:extLst>
          </p:cNvPr>
          <p:cNvSpPr txBox="1"/>
          <p:nvPr/>
        </p:nvSpPr>
        <p:spPr>
          <a:xfrm>
            <a:off x="1965104" y="2648677"/>
            <a:ext cx="1265090" cy="307777"/>
          </a:xfrm>
          <a:prstGeom prst="rect">
            <a:avLst/>
          </a:prstGeom>
          <a:noFill/>
        </p:spPr>
        <p:txBody>
          <a:bodyPr wrap="none" rtlCol="0">
            <a:spAutoFit/>
          </a:bodyPr>
          <a:lstStyle/>
          <a:p>
            <a:r>
              <a:rPr lang="en-US" dirty="0">
                <a:solidFill>
                  <a:schemeClr val="tx1"/>
                </a:solidFill>
                <a:latin typeface="Oswald" panose="020B0604020202020204" charset="0"/>
              </a:rPr>
              <a:t>INTEREST IN JOB</a:t>
            </a:r>
            <a:endParaRPr lang="en-IN" dirty="0">
              <a:solidFill>
                <a:schemeClr val="tx1"/>
              </a:solidFill>
              <a:latin typeface="Oswald" panose="020B0604020202020204" charset="0"/>
            </a:endParaRPr>
          </a:p>
        </p:txBody>
      </p:sp>
      <p:grpSp>
        <p:nvGrpSpPr>
          <p:cNvPr id="10" name="Group 9">
            <a:extLst>
              <a:ext uri="{FF2B5EF4-FFF2-40B4-BE49-F238E27FC236}">
                <a16:creationId xmlns:a16="http://schemas.microsoft.com/office/drawing/2014/main" id="{8D0619CF-8F6C-43C1-8668-57E7F092F85F}"/>
              </a:ext>
            </a:extLst>
          </p:cNvPr>
          <p:cNvGrpSpPr/>
          <p:nvPr/>
        </p:nvGrpSpPr>
        <p:grpSpPr>
          <a:xfrm>
            <a:off x="7533750" y="1127241"/>
            <a:ext cx="1546594" cy="338554"/>
            <a:chOff x="7403838" y="1317438"/>
            <a:chExt cx="1546594" cy="338554"/>
          </a:xfrm>
        </p:grpSpPr>
        <p:sp>
          <p:nvSpPr>
            <p:cNvPr id="20" name="TextBox 19">
              <a:extLst>
                <a:ext uri="{FF2B5EF4-FFF2-40B4-BE49-F238E27FC236}">
                  <a16:creationId xmlns:a16="http://schemas.microsoft.com/office/drawing/2014/main" id="{6E92F99F-4C69-4BDD-9F3D-63DDEDC868A1}"/>
                </a:ext>
              </a:extLst>
            </p:cNvPr>
            <p:cNvSpPr txBox="1"/>
            <p:nvPr/>
          </p:nvSpPr>
          <p:spPr>
            <a:xfrm>
              <a:off x="7723980" y="1317438"/>
              <a:ext cx="1226452" cy="338554"/>
            </a:xfrm>
            <a:prstGeom prst="rect">
              <a:avLst/>
            </a:prstGeom>
            <a:noFill/>
          </p:spPr>
          <p:txBody>
            <a:bodyPr wrap="square" rtlCol="0">
              <a:spAutoFit/>
            </a:bodyPr>
            <a:lstStyle/>
            <a:p>
              <a:r>
                <a:rPr lang="en-US" sz="1600" dirty="0">
                  <a:solidFill>
                    <a:schemeClr val="tx1"/>
                  </a:solidFill>
                  <a:latin typeface="Oswald" panose="020B0604020202020204" charset="0"/>
                </a:rPr>
                <a:t>INTERESTS</a:t>
              </a:r>
            </a:p>
          </p:txBody>
        </p:sp>
        <p:grpSp>
          <p:nvGrpSpPr>
            <p:cNvPr id="53" name="Google Shape;11538;p70">
              <a:extLst>
                <a:ext uri="{FF2B5EF4-FFF2-40B4-BE49-F238E27FC236}">
                  <a16:creationId xmlns:a16="http://schemas.microsoft.com/office/drawing/2014/main" id="{7118F50F-B49C-4C4A-9EA3-4C906AE1588B}"/>
                </a:ext>
              </a:extLst>
            </p:cNvPr>
            <p:cNvGrpSpPr/>
            <p:nvPr/>
          </p:nvGrpSpPr>
          <p:grpSpPr>
            <a:xfrm>
              <a:off x="7403838" y="1317438"/>
              <a:ext cx="320142" cy="338554"/>
              <a:chOff x="3974207" y="2429009"/>
              <a:chExt cx="320143" cy="338491"/>
            </a:xfrm>
          </p:grpSpPr>
          <p:sp>
            <p:nvSpPr>
              <p:cNvPr id="54" name="Google Shape;11539;p70">
                <a:extLst>
                  <a:ext uri="{FF2B5EF4-FFF2-40B4-BE49-F238E27FC236}">
                    <a16:creationId xmlns:a16="http://schemas.microsoft.com/office/drawing/2014/main" id="{5544D8FB-6FFB-4910-99A5-B8EE80C86DDC}"/>
                  </a:ext>
                </a:extLst>
              </p:cNvPr>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540;p70">
                <a:extLst>
                  <a:ext uri="{FF2B5EF4-FFF2-40B4-BE49-F238E27FC236}">
                    <a16:creationId xmlns:a16="http://schemas.microsoft.com/office/drawing/2014/main" id="{CF27816D-A071-42FD-A182-C0D6BFC5AB8A}"/>
                  </a:ext>
                </a:extLst>
              </p:cNvPr>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extBox 6">
            <a:extLst>
              <a:ext uri="{FF2B5EF4-FFF2-40B4-BE49-F238E27FC236}">
                <a16:creationId xmlns:a16="http://schemas.microsoft.com/office/drawing/2014/main" id="{362C526C-DCFF-4B03-86B2-C0F0189395D0}"/>
              </a:ext>
            </a:extLst>
          </p:cNvPr>
          <p:cNvSpPr txBox="1"/>
          <p:nvPr/>
        </p:nvSpPr>
        <p:spPr>
          <a:xfrm>
            <a:off x="7282799" y="3791266"/>
            <a:ext cx="1901573" cy="523220"/>
          </a:xfrm>
          <a:prstGeom prst="rect">
            <a:avLst/>
          </a:prstGeom>
          <a:noFill/>
        </p:spPr>
        <p:txBody>
          <a:bodyPr wrap="square" rtlCol="0">
            <a:spAutoFit/>
          </a:bodyPr>
          <a:lstStyle/>
          <a:p>
            <a:r>
              <a:rPr lang="en-US" dirty="0">
                <a:solidFill>
                  <a:schemeClr val="tx1"/>
                </a:solidFill>
                <a:latin typeface="Oswald" panose="020B0604020202020204" charset="0"/>
              </a:rPr>
              <a:t>FAVOURITE SOCIAL MEDIA SITES</a:t>
            </a:r>
            <a:endParaRPr lang="en-IN" dirty="0">
              <a:solidFill>
                <a:schemeClr val="tx1"/>
              </a:solidFill>
              <a:latin typeface="Oswald" panose="020B0604020202020204" charset="0"/>
            </a:endParaRPr>
          </a:p>
        </p:txBody>
      </p:sp>
      <p:pic>
        <p:nvPicPr>
          <p:cNvPr id="19" name="Picture 18">
            <a:extLst>
              <a:ext uri="{FF2B5EF4-FFF2-40B4-BE49-F238E27FC236}">
                <a16:creationId xmlns:a16="http://schemas.microsoft.com/office/drawing/2014/main" id="{B3E0EBEC-FEC2-4B43-9359-9C68A1624AEF}"/>
              </a:ext>
            </a:extLst>
          </p:cNvPr>
          <p:cNvPicPr>
            <a:picLocks noChangeAspect="1"/>
          </p:cNvPicPr>
          <p:nvPr/>
        </p:nvPicPr>
        <p:blipFill>
          <a:blip r:embed="rId10"/>
          <a:stretch>
            <a:fillRect/>
          </a:stretch>
        </p:blipFill>
        <p:spPr>
          <a:xfrm>
            <a:off x="7492419" y="4429856"/>
            <a:ext cx="402804" cy="402804"/>
          </a:xfrm>
          <a:prstGeom prst="rect">
            <a:avLst/>
          </a:prstGeom>
        </p:spPr>
      </p:pic>
      <p:pic>
        <p:nvPicPr>
          <p:cNvPr id="31" name="Picture 30">
            <a:extLst>
              <a:ext uri="{FF2B5EF4-FFF2-40B4-BE49-F238E27FC236}">
                <a16:creationId xmlns:a16="http://schemas.microsoft.com/office/drawing/2014/main" id="{6B3974CF-C6C8-4501-AFF9-51D39FEFA014}"/>
              </a:ext>
            </a:extLst>
          </p:cNvPr>
          <p:cNvPicPr>
            <a:picLocks noChangeAspect="1"/>
          </p:cNvPicPr>
          <p:nvPr/>
        </p:nvPicPr>
        <p:blipFill>
          <a:blip r:embed="rId11"/>
          <a:stretch>
            <a:fillRect/>
          </a:stretch>
        </p:blipFill>
        <p:spPr>
          <a:xfrm>
            <a:off x="8495287" y="4428061"/>
            <a:ext cx="411155" cy="411155"/>
          </a:xfrm>
          <a:prstGeom prst="rect">
            <a:avLst/>
          </a:prstGeom>
        </p:spPr>
      </p:pic>
      <p:pic>
        <p:nvPicPr>
          <p:cNvPr id="36" name="Picture 35">
            <a:extLst>
              <a:ext uri="{FF2B5EF4-FFF2-40B4-BE49-F238E27FC236}">
                <a16:creationId xmlns:a16="http://schemas.microsoft.com/office/drawing/2014/main" id="{37B4B054-A744-414A-B7D1-3B32597A3B0C}"/>
              </a:ext>
            </a:extLst>
          </p:cNvPr>
          <p:cNvPicPr>
            <a:picLocks noChangeAspect="1"/>
          </p:cNvPicPr>
          <p:nvPr/>
        </p:nvPicPr>
        <p:blipFill>
          <a:blip r:embed="rId12"/>
          <a:stretch>
            <a:fillRect/>
          </a:stretch>
        </p:blipFill>
        <p:spPr>
          <a:xfrm>
            <a:off x="7994599" y="4428061"/>
            <a:ext cx="411155" cy="411155"/>
          </a:xfrm>
          <a:prstGeom prst="rect">
            <a:avLst/>
          </a:prstGeom>
        </p:spPr>
      </p:pic>
    </p:spTree>
    <p:extLst>
      <p:ext uri="{BB962C8B-B14F-4D97-AF65-F5344CB8AC3E}">
        <p14:creationId xmlns:p14="http://schemas.microsoft.com/office/powerpoint/2010/main" val="2654334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5CA087-B526-4D6D-BF73-6559CF9925B4}"/>
              </a:ext>
            </a:extLst>
          </p:cNvPr>
          <p:cNvSpPr/>
          <p:nvPr/>
        </p:nvSpPr>
        <p:spPr>
          <a:xfrm>
            <a:off x="4395724" y="3086571"/>
            <a:ext cx="2120593" cy="2056929"/>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69" name="TextBox 68">
            <a:extLst>
              <a:ext uri="{FF2B5EF4-FFF2-40B4-BE49-F238E27FC236}">
                <a16:creationId xmlns:a16="http://schemas.microsoft.com/office/drawing/2014/main" id="{5485673B-806E-45A5-BB8A-B33DAE18C54C}"/>
              </a:ext>
            </a:extLst>
          </p:cNvPr>
          <p:cNvSpPr txBox="1"/>
          <p:nvPr/>
        </p:nvSpPr>
        <p:spPr>
          <a:xfrm>
            <a:off x="4402490" y="2994678"/>
            <a:ext cx="2243200" cy="2462213"/>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tx1"/>
              </a:solidFill>
              <a:latin typeface="Oswald" panose="020B0604020202020204" charset="0"/>
            </a:endParaRP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Walking long distances in campus is fatiguing and time consuming.</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City travel in Bombay traffic is distressing. </a:t>
            </a: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IN" dirty="0">
              <a:solidFill>
                <a:schemeClr val="tx1"/>
              </a:solidFill>
              <a:latin typeface="Oswald" panose="020B0604020202020204" charset="0"/>
            </a:endParaRPr>
          </a:p>
        </p:txBody>
      </p:sp>
      <p:sp>
        <p:nvSpPr>
          <p:cNvPr id="66" name="TextBox 65">
            <a:extLst>
              <a:ext uri="{FF2B5EF4-FFF2-40B4-BE49-F238E27FC236}">
                <a16:creationId xmlns:a16="http://schemas.microsoft.com/office/drawing/2014/main" id="{3FF5B6E1-3E3A-4933-B2FC-F321A8EA7E4F}"/>
              </a:ext>
            </a:extLst>
          </p:cNvPr>
          <p:cNvSpPr txBox="1"/>
          <p:nvPr/>
        </p:nvSpPr>
        <p:spPr>
          <a:xfrm>
            <a:off x="1942502" y="546452"/>
            <a:ext cx="2344273" cy="2462213"/>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A well informed Electrical Engineering Undergrad at IIT Bombay.</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Hails from a lower-middle class family in Ranchi.</a:t>
            </a:r>
          </a:p>
          <a:p>
            <a:pPr algn="ct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Has an active position of </a:t>
            </a:r>
          </a:p>
          <a:p>
            <a:r>
              <a:rPr lang="en-US" dirty="0">
                <a:solidFill>
                  <a:schemeClr val="tx1"/>
                </a:solidFill>
                <a:latin typeface="Oswald" panose="020B0604020202020204" charset="0"/>
              </a:rPr>
              <a:t>       responsibility at the </a:t>
            </a:r>
          </a:p>
          <a:p>
            <a:r>
              <a:rPr lang="en-US" dirty="0">
                <a:solidFill>
                  <a:schemeClr val="tx1"/>
                </a:solidFill>
                <a:latin typeface="Oswald" panose="020B0604020202020204" charset="0"/>
              </a:rPr>
              <a:t>       Sustainability Cell, IITB.</a:t>
            </a:r>
          </a:p>
          <a:p>
            <a:pPr marL="285750" indent="-285750" algn="ctr">
              <a:buFont typeface="Wingdings" panose="05000000000000000000" pitchFamily="2" charset="2"/>
              <a:buChar char="§"/>
            </a:pPr>
            <a:endParaRPr lang="en-US" dirty="0">
              <a:solidFill>
                <a:schemeClr val="tx1"/>
              </a:solidFill>
              <a:latin typeface="Oswald" panose="020B0604020202020204" charset="0"/>
            </a:endParaRPr>
          </a:p>
        </p:txBody>
      </p:sp>
      <p:sp>
        <p:nvSpPr>
          <p:cNvPr id="68" name="TextBox 67">
            <a:extLst>
              <a:ext uri="{FF2B5EF4-FFF2-40B4-BE49-F238E27FC236}">
                <a16:creationId xmlns:a16="http://schemas.microsoft.com/office/drawing/2014/main" id="{5D82036E-2553-41F6-8EF4-1F21AAC70EFF}"/>
              </a:ext>
            </a:extLst>
          </p:cNvPr>
          <p:cNvSpPr txBox="1"/>
          <p:nvPr/>
        </p:nvSpPr>
        <p:spPr>
          <a:xfrm>
            <a:off x="4396765" y="640811"/>
            <a:ext cx="2248925" cy="332398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Acquiring a paid internship.</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Reaching all her classes and meetings conveniently and on time.</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Seeks an affordable city travel option.</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p:txBody>
      </p:sp>
      <p:pic>
        <p:nvPicPr>
          <p:cNvPr id="51" name="Picture 50">
            <a:extLst>
              <a:ext uri="{FF2B5EF4-FFF2-40B4-BE49-F238E27FC236}">
                <a16:creationId xmlns:a16="http://schemas.microsoft.com/office/drawing/2014/main" id="{AF4AE0B6-C013-4E71-802B-7B6C9BCA09E6}"/>
              </a:ext>
            </a:extLst>
          </p:cNvPr>
          <p:cNvPicPr>
            <a:picLocks noChangeAspect="1"/>
          </p:cNvPicPr>
          <p:nvPr/>
        </p:nvPicPr>
        <p:blipFill>
          <a:blip r:embed="rId3"/>
          <a:stretch>
            <a:fillRect/>
          </a:stretch>
        </p:blipFill>
        <p:spPr>
          <a:xfrm>
            <a:off x="-1104" y="0"/>
            <a:ext cx="1801659" cy="5143500"/>
          </a:xfrm>
          <a:prstGeom prst="rect">
            <a:avLst/>
          </a:prstGeom>
        </p:spPr>
      </p:pic>
      <p:sp>
        <p:nvSpPr>
          <p:cNvPr id="77" name="Rectangle 76">
            <a:extLst>
              <a:ext uri="{FF2B5EF4-FFF2-40B4-BE49-F238E27FC236}">
                <a16:creationId xmlns:a16="http://schemas.microsoft.com/office/drawing/2014/main" id="{DF6EE639-0DA6-4D99-9760-7ADA3E50D73C}"/>
              </a:ext>
            </a:extLst>
          </p:cNvPr>
          <p:cNvSpPr/>
          <p:nvPr/>
        </p:nvSpPr>
        <p:spPr>
          <a:xfrm>
            <a:off x="4428722" y="541938"/>
            <a:ext cx="2159518" cy="2237661"/>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73" name="Rectangle 72">
            <a:extLst>
              <a:ext uri="{FF2B5EF4-FFF2-40B4-BE49-F238E27FC236}">
                <a16:creationId xmlns:a16="http://schemas.microsoft.com/office/drawing/2014/main" id="{8319E995-E0E5-4E48-B40E-3601AABD51E7}"/>
              </a:ext>
            </a:extLst>
          </p:cNvPr>
          <p:cNvSpPr/>
          <p:nvPr/>
        </p:nvSpPr>
        <p:spPr>
          <a:xfrm>
            <a:off x="1989115" y="429462"/>
            <a:ext cx="2251512" cy="2328873"/>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   </a:t>
            </a:r>
          </a:p>
        </p:txBody>
      </p:sp>
      <p:sp>
        <p:nvSpPr>
          <p:cNvPr id="32" name="Rectangle 31">
            <a:extLst>
              <a:ext uri="{FF2B5EF4-FFF2-40B4-BE49-F238E27FC236}">
                <a16:creationId xmlns:a16="http://schemas.microsoft.com/office/drawing/2014/main" id="{6B9BDAEE-38B7-4523-9B04-36B789031AEF}"/>
              </a:ext>
            </a:extLst>
          </p:cNvPr>
          <p:cNvSpPr/>
          <p:nvPr/>
        </p:nvSpPr>
        <p:spPr>
          <a:xfrm>
            <a:off x="7241065" y="0"/>
            <a:ext cx="1901572" cy="5160248"/>
          </a:xfrm>
          <a:prstGeom prst="rect">
            <a:avLst/>
          </a:prstGeom>
          <a:solidFill>
            <a:srgbClr val="4EBCE9">
              <a:alpha val="3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 typeface="Wingdings" panose="05000000000000000000" pitchFamily="2" charset="2"/>
              <a:buChar char="§"/>
            </a:pPr>
            <a:endParaRPr lang="en-US" dirty="0">
              <a:solidFill>
                <a:schemeClr val="tx1"/>
              </a:solidFill>
              <a:latin typeface="Oswald" panose="020B0604020202020204" charset="0"/>
            </a:endParaRPr>
          </a:p>
        </p:txBody>
      </p:sp>
      <p:sp>
        <p:nvSpPr>
          <p:cNvPr id="12" name="Rectangle 11">
            <a:extLst>
              <a:ext uri="{FF2B5EF4-FFF2-40B4-BE49-F238E27FC236}">
                <a16:creationId xmlns:a16="http://schemas.microsoft.com/office/drawing/2014/main" id="{71CA604C-F22E-4A33-B8BB-D48388F17B14}"/>
              </a:ext>
            </a:extLst>
          </p:cNvPr>
          <p:cNvSpPr/>
          <p:nvPr/>
        </p:nvSpPr>
        <p:spPr>
          <a:xfrm>
            <a:off x="-12466" y="2294407"/>
            <a:ext cx="1806256" cy="2846772"/>
          </a:xfrm>
          <a:prstGeom prst="rect">
            <a:avLst/>
          </a:prstGeom>
          <a:gradFill flip="none" rotWithShape="1">
            <a:gsLst>
              <a:gs pos="0">
                <a:schemeClr val="tx1">
                  <a:alpha val="62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FE791C5B-3C8F-44AB-A77F-B61C913F2EB9}"/>
              </a:ext>
            </a:extLst>
          </p:cNvPr>
          <p:cNvSpPr txBox="1"/>
          <p:nvPr/>
        </p:nvSpPr>
        <p:spPr>
          <a:xfrm>
            <a:off x="-163392" y="3281574"/>
            <a:ext cx="2096522" cy="323165"/>
          </a:xfrm>
          <a:prstGeom prst="rect">
            <a:avLst/>
          </a:prstGeom>
          <a:noFill/>
        </p:spPr>
        <p:txBody>
          <a:bodyPr wrap="square" rtlCol="0">
            <a:spAutoFit/>
          </a:bodyPr>
          <a:lstStyle/>
          <a:p>
            <a:pPr algn="ctr"/>
            <a:r>
              <a:rPr lang="en-US" sz="1500" dirty="0">
                <a:solidFill>
                  <a:schemeClr val="bg1"/>
                </a:solidFill>
                <a:latin typeface="Oswald" panose="020B0604020202020204" charset="0"/>
              </a:rPr>
              <a:t>AISHA BAGLA </a:t>
            </a:r>
          </a:p>
        </p:txBody>
      </p:sp>
      <p:sp>
        <p:nvSpPr>
          <p:cNvPr id="14" name="TextBox 13">
            <a:extLst>
              <a:ext uri="{FF2B5EF4-FFF2-40B4-BE49-F238E27FC236}">
                <a16:creationId xmlns:a16="http://schemas.microsoft.com/office/drawing/2014/main" id="{5C2C7F54-60D6-4B1A-BD0A-8CE3D0A08621}"/>
              </a:ext>
            </a:extLst>
          </p:cNvPr>
          <p:cNvSpPr txBox="1"/>
          <p:nvPr/>
        </p:nvSpPr>
        <p:spPr>
          <a:xfrm>
            <a:off x="307987" y="3548095"/>
            <a:ext cx="1153763" cy="276999"/>
          </a:xfrm>
          <a:prstGeom prst="rect">
            <a:avLst/>
          </a:prstGeom>
          <a:noFill/>
        </p:spPr>
        <p:txBody>
          <a:bodyPr wrap="square" rtlCol="0">
            <a:spAutoFit/>
          </a:bodyPr>
          <a:lstStyle/>
          <a:p>
            <a:pPr algn="ctr"/>
            <a:r>
              <a:rPr lang="en-US" sz="1200" dirty="0">
                <a:solidFill>
                  <a:srgbClr val="FFFFFF"/>
                </a:solidFill>
                <a:latin typeface="Oswald" panose="020B0604020202020204" charset="0"/>
              </a:rPr>
              <a:t>19, MUMBAI</a:t>
            </a:r>
          </a:p>
        </p:txBody>
      </p:sp>
      <p:sp>
        <p:nvSpPr>
          <p:cNvPr id="15" name="TextBox 14">
            <a:extLst>
              <a:ext uri="{FF2B5EF4-FFF2-40B4-BE49-F238E27FC236}">
                <a16:creationId xmlns:a16="http://schemas.microsoft.com/office/drawing/2014/main" id="{D28A4852-7435-468B-8121-7CA49F735BBF}"/>
              </a:ext>
            </a:extLst>
          </p:cNvPr>
          <p:cNvSpPr txBox="1"/>
          <p:nvPr/>
        </p:nvSpPr>
        <p:spPr>
          <a:xfrm>
            <a:off x="33164" y="3831423"/>
            <a:ext cx="1703406" cy="461665"/>
          </a:xfrm>
          <a:prstGeom prst="rect">
            <a:avLst/>
          </a:prstGeom>
          <a:noFill/>
        </p:spPr>
        <p:txBody>
          <a:bodyPr wrap="square" rtlCol="0">
            <a:spAutoFit/>
          </a:bodyPr>
          <a:lstStyle/>
          <a:p>
            <a:pPr algn="ctr"/>
            <a:r>
              <a:rPr lang="en-US" sz="1200" dirty="0">
                <a:solidFill>
                  <a:srgbClr val="FFFFFF"/>
                </a:solidFill>
                <a:latin typeface="Oswald" panose="020B0604020202020204" charset="0"/>
              </a:rPr>
              <a:t>SECOND YEARITE AT IIT BOMBAY</a:t>
            </a:r>
          </a:p>
        </p:txBody>
      </p:sp>
      <p:cxnSp>
        <p:nvCxnSpPr>
          <p:cNvPr id="16" name="Straight Connector 15">
            <a:extLst>
              <a:ext uri="{FF2B5EF4-FFF2-40B4-BE49-F238E27FC236}">
                <a16:creationId xmlns:a16="http://schemas.microsoft.com/office/drawing/2014/main" id="{3F6582CC-F551-44A2-80DC-F28B643D9FD2}"/>
              </a:ext>
            </a:extLst>
          </p:cNvPr>
          <p:cNvCxnSpPr/>
          <p:nvPr/>
        </p:nvCxnSpPr>
        <p:spPr>
          <a:xfrm>
            <a:off x="605445" y="3825094"/>
            <a:ext cx="558845" cy="0"/>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E9DB0C4-1456-4BAD-B1E5-2468455C6060}"/>
              </a:ext>
            </a:extLst>
          </p:cNvPr>
          <p:cNvSpPr txBox="1"/>
          <p:nvPr/>
        </p:nvSpPr>
        <p:spPr>
          <a:xfrm>
            <a:off x="137752" y="4309695"/>
            <a:ext cx="799168" cy="924548"/>
          </a:xfrm>
          <a:prstGeom prst="rect">
            <a:avLst/>
          </a:prstGeom>
          <a:noFill/>
        </p:spPr>
        <p:txBody>
          <a:bodyPr wrap="square" rtlCol="0">
            <a:spAutoFit/>
          </a:bodyPr>
          <a:lstStyle/>
          <a:p>
            <a:pPr>
              <a:lnSpc>
                <a:spcPct val="120000"/>
              </a:lnSpc>
            </a:pPr>
            <a:r>
              <a:rPr lang="en-US" b="1" baseline="30000" dirty="0">
                <a:solidFill>
                  <a:schemeClr val="bg1"/>
                </a:solidFill>
                <a:latin typeface="Oswald" panose="020B0604020202020204" charset="0"/>
              </a:rPr>
              <a:t>· STATUS</a:t>
            </a:r>
          </a:p>
          <a:p>
            <a:pPr>
              <a:lnSpc>
                <a:spcPct val="120000"/>
              </a:lnSpc>
            </a:pPr>
            <a:r>
              <a:rPr lang="en-US" baseline="30000" dirty="0">
                <a:solidFill>
                  <a:schemeClr val="bg1"/>
                </a:solidFill>
                <a:latin typeface="Oswald" panose="020B0604020202020204" charset="0"/>
              </a:rPr>
              <a:t>  COMMITTED</a:t>
            </a:r>
          </a:p>
          <a:p>
            <a:pPr>
              <a:lnSpc>
                <a:spcPct val="110000"/>
              </a:lnSpc>
            </a:pPr>
            <a:endParaRPr lang="en-US" b="1" baseline="30000" dirty="0">
              <a:solidFill>
                <a:schemeClr val="bg1"/>
              </a:solidFill>
              <a:latin typeface="Oswald" panose="020B0604020202020204" charset="0"/>
            </a:endParaRPr>
          </a:p>
          <a:p>
            <a:pPr>
              <a:lnSpc>
                <a:spcPct val="120000"/>
              </a:lnSpc>
            </a:pPr>
            <a:endParaRPr lang="en-US" baseline="30000" dirty="0">
              <a:solidFill>
                <a:schemeClr val="bg1"/>
              </a:solidFill>
              <a:latin typeface="Oswald" panose="020B0604020202020204" charset="0"/>
            </a:endParaRPr>
          </a:p>
          <a:p>
            <a:pPr>
              <a:lnSpc>
                <a:spcPct val="120000"/>
              </a:lnSpc>
            </a:pPr>
            <a:r>
              <a:rPr lang="mr-IN" baseline="30000" dirty="0">
                <a:solidFill>
                  <a:schemeClr val="bg1"/>
                </a:solidFill>
                <a:latin typeface="Oswald" panose="020B0604020202020204" charset="0"/>
              </a:rPr>
              <a:t> </a:t>
            </a:r>
          </a:p>
        </p:txBody>
      </p:sp>
      <p:sp>
        <p:nvSpPr>
          <p:cNvPr id="18" name="TextBox 17">
            <a:extLst>
              <a:ext uri="{FF2B5EF4-FFF2-40B4-BE49-F238E27FC236}">
                <a16:creationId xmlns:a16="http://schemas.microsoft.com/office/drawing/2014/main" id="{AC17BB3F-82D9-46A9-806E-408DCDAD07C7}"/>
              </a:ext>
            </a:extLst>
          </p:cNvPr>
          <p:cNvSpPr txBox="1"/>
          <p:nvPr/>
        </p:nvSpPr>
        <p:spPr>
          <a:xfrm>
            <a:off x="977746" y="4302859"/>
            <a:ext cx="863635" cy="421975"/>
          </a:xfrm>
          <a:prstGeom prst="rect">
            <a:avLst/>
          </a:prstGeom>
          <a:noFill/>
        </p:spPr>
        <p:txBody>
          <a:bodyPr wrap="square" rtlCol="0">
            <a:spAutoFit/>
          </a:bodyPr>
          <a:lstStyle/>
          <a:p>
            <a:pPr>
              <a:lnSpc>
                <a:spcPct val="120000"/>
              </a:lnSpc>
            </a:pPr>
            <a:r>
              <a:rPr lang="en-US" b="1" baseline="30000" dirty="0">
                <a:solidFill>
                  <a:schemeClr val="bg1"/>
                </a:solidFill>
                <a:latin typeface="Oswald" panose="020B0604020202020204" charset="0"/>
              </a:rPr>
              <a:t>· SALARY</a:t>
            </a:r>
          </a:p>
          <a:p>
            <a:pPr>
              <a:lnSpc>
                <a:spcPct val="120000"/>
              </a:lnSpc>
            </a:pPr>
            <a:r>
              <a:rPr lang="en-US" baseline="30000" dirty="0">
                <a:solidFill>
                  <a:schemeClr val="bg1"/>
                </a:solidFill>
                <a:latin typeface="Oswald" panose="020B0604020202020204" charset="0"/>
              </a:rPr>
              <a:t>  N/A</a:t>
            </a:r>
          </a:p>
        </p:txBody>
      </p:sp>
      <p:grpSp>
        <p:nvGrpSpPr>
          <p:cNvPr id="22" name="Group 21">
            <a:extLst>
              <a:ext uri="{FF2B5EF4-FFF2-40B4-BE49-F238E27FC236}">
                <a16:creationId xmlns:a16="http://schemas.microsoft.com/office/drawing/2014/main" id="{7227E604-DA3E-41A7-A795-549B5BAE9B35}"/>
              </a:ext>
            </a:extLst>
          </p:cNvPr>
          <p:cNvGrpSpPr/>
          <p:nvPr/>
        </p:nvGrpSpPr>
        <p:grpSpPr>
          <a:xfrm>
            <a:off x="1953761" y="129494"/>
            <a:ext cx="1418338" cy="345350"/>
            <a:chOff x="5489635" y="154714"/>
            <a:chExt cx="1418338" cy="345350"/>
          </a:xfrm>
        </p:grpSpPr>
        <p:sp>
          <p:nvSpPr>
            <p:cNvPr id="23" name="TextBox 22">
              <a:extLst>
                <a:ext uri="{FF2B5EF4-FFF2-40B4-BE49-F238E27FC236}">
                  <a16:creationId xmlns:a16="http://schemas.microsoft.com/office/drawing/2014/main" id="{2974B37A-27A2-4185-8DF1-98567173F5A9}"/>
                </a:ext>
              </a:extLst>
            </p:cNvPr>
            <p:cNvSpPr txBox="1"/>
            <p:nvPr/>
          </p:nvSpPr>
          <p:spPr>
            <a:xfrm>
              <a:off x="5814580" y="154714"/>
              <a:ext cx="1093393" cy="338554"/>
            </a:xfrm>
            <a:prstGeom prst="rect">
              <a:avLst/>
            </a:prstGeom>
            <a:noFill/>
          </p:spPr>
          <p:txBody>
            <a:bodyPr wrap="square" rtlCol="0">
              <a:spAutoFit/>
            </a:bodyPr>
            <a:lstStyle/>
            <a:p>
              <a:r>
                <a:rPr lang="en-US" sz="1600" dirty="0">
                  <a:solidFill>
                    <a:schemeClr val="tx1"/>
                  </a:solidFill>
                  <a:latin typeface="Oswald" panose="020B0604020202020204" charset="0"/>
                </a:rPr>
                <a:t>OVERVIEW</a:t>
              </a:r>
            </a:p>
          </p:txBody>
        </p:sp>
        <p:pic>
          <p:nvPicPr>
            <p:cNvPr id="24" name="Picture 23" descr="bio-icon.png">
              <a:extLst>
                <a:ext uri="{FF2B5EF4-FFF2-40B4-BE49-F238E27FC236}">
                  <a16:creationId xmlns:a16="http://schemas.microsoft.com/office/drawing/2014/main" id="{097FEAAA-FDF0-45CC-A39A-A14D35307CD9}"/>
                </a:ext>
              </a:extLst>
            </p:cNvPr>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5489635" y="175119"/>
              <a:ext cx="324945" cy="324945"/>
            </a:xfrm>
            <a:prstGeom prst="rect">
              <a:avLst/>
            </a:prstGeom>
          </p:spPr>
        </p:pic>
      </p:grpSp>
      <p:grpSp>
        <p:nvGrpSpPr>
          <p:cNvPr id="25" name="Group 24">
            <a:extLst>
              <a:ext uri="{FF2B5EF4-FFF2-40B4-BE49-F238E27FC236}">
                <a16:creationId xmlns:a16="http://schemas.microsoft.com/office/drawing/2014/main" id="{B9AB28BB-DC9F-4998-8821-E66B2F14606A}"/>
              </a:ext>
            </a:extLst>
          </p:cNvPr>
          <p:cNvGrpSpPr/>
          <p:nvPr/>
        </p:nvGrpSpPr>
        <p:grpSpPr>
          <a:xfrm>
            <a:off x="4523167" y="2809532"/>
            <a:ext cx="1851280" cy="382532"/>
            <a:chOff x="4803010" y="2976438"/>
            <a:chExt cx="1851280" cy="382532"/>
          </a:xfrm>
        </p:grpSpPr>
        <p:sp>
          <p:nvSpPr>
            <p:cNvPr id="26" name="TextBox 25">
              <a:extLst>
                <a:ext uri="{FF2B5EF4-FFF2-40B4-BE49-F238E27FC236}">
                  <a16:creationId xmlns:a16="http://schemas.microsoft.com/office/drawing/2014/main" id="{A3C48C37-33BB-4CC4-BBD6-59A08796BE06}"/>
                </a:ext>
              </a:extLst>
            </p:cNvPr>
            <p:cNvSpPr txBox="1"/>
            <p:nvPr/>
          </p:nvSpPr>
          <p:spPr>
            <a:xfrm>
              <a:off x="5127743" y="2976438"/>
              <a:ext cx="1526547" cy="338554"/>
            </a:xfrm>
            <a:prstGeom prst="rect">
              <a:avLst/>
            </a:prstGeom>
            <a:noFill/>
          </p:spPr>
          <p:txBody>
            <a:bodyPr wrap="square" rtlCol="0">
              <a:spAutoFit/>
            </a:bodyPr>
            <a:lstStyle/>
            <a:p>
              <a:r>
                <a:rPr lang="en-US" sz="1600" dirty="0">
                  <a:solidFill>
                    <a:schemeClr val="tx1"/>
                  </a:solidFill>
                  <a:latin typeface="Oswald" panose="020B0604020202020204" charset="0"/>
                </a:rPr>
                <a:t>PAIN POINTS</a:t>
              </a:r>
            </a:p>
          </p:txBody>
        </p:sp>
        <p:pic>
          <p:nvPicPr>
            <p:cNvPr id="27" name="Picture 26" descr="frustrations-icon.png">
              <a:extLst>
                <a:ext uri="{FF2B5EF4-FFF2-40B4-BE49-F238E27FC236}">
                  <a16:creationId xmlns:a16="http://schemas.microsoft.com/office/drawing/2014/main" id="{1BFA43F5-9C39-4B4E-ABB1-8A4B55EED893}"/>
                </a:ext>
              </a:extLst>
            </p:cNvPr>
            <p:cNvPicPr>
              <a:picLocks noChangeAspect="1"/>
            </p:cNvPicPr>
            <p:nvPr/>
          </p:nvPicPr>
          <p:blipFill>
            <a:blip r:embed="rId6">
              <a:duotone>
                <a:prstClr val="black"/>
                <a:srgbClr val="C3E8F7">
                  <a:tint val="45000"/>
                  <a:satMod val="400000"/>
                </a:srgbClr>
              </a:duotone>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4803010" y="3034237"/>
              <a:ext cx="324733" cy="324733"/>
            </a:xfrm>
            <a:prstGeom prst="rect">
              <a:avLst/>
            </a:prstGeom>
          </p:spPr>
        </p:pic>
      </p:grpSp>
      <p:grpSp>
        <p:nvGrpSpPr>
          <p:cNvPr id="28" name="Group 27">
            <a:extLst>
              <a:ext uri="{FF2B5EF4-FFF2-40B4-BE49-F238E27FC236}">
                <a16:creationId xmlns:a16="http://schemas.microsoft.com/office/drawing/2014/main" id="{977A8BF2-4629-4C92-8C1A-E5D0AA24985A}"/>
              </a:ext>
            </a:extLst>
          </p:cNvPr>
          <p:cNvGrpSpPr/>
          <p:nvPr/>
        </p:nvGrpSpPr>
        <p:grpSpPr>
          <a:xfrm>
            <a:off x="4473661" y="100197"/>
            <a:ext cx="2282019" cy="374647"/>
            <a:chOff x="1972050" y="2967110"/>
            <a:chExt cx="2282019" cy="374647"/>
          </a:xfrm>
        </p:grpSpPr>
        <p:sp>
          <p:nvSpPr>
            <p:cNvPr id="29" name="TextBox 28">
              <a:extLst>
                <a:ext uri="{FF2B5EF4-FFF2-40B4-BE49-F238E27FC236}">
                  <a16:creationId xmlns:a16="http://schemas.microsoft.com/office/drawing/2014/main" id="{E1BDA70C-727C-45F1-9138-2C2BF5B6AEF5}"/>
                </a:ext>
              </a:extLst>
            </p:cNvPr>
            <p:cNvSpPr txBox="1"/>
            <p:nvPr/>
          </p:nvSpPr>
          <p:spPr>
            <a:xfrm>
              <a:off x="2272481" y="3003203"/>
              <a:ext cx="1981588" cy="338554"/>
            </a:xfrm>
            <a:prstGeom prst="rect">
              <a:avLst/>
            </a:prstGeom>
            <a:noFill/>
          </p:spPr>
          <p:txBody>
            <a:bodyPr wrap="square" rtlCol="0">
              <a:spAutoFit/>
            </a:bodyPr>
            <a:lstStyle/>
            <a:p>
              <a:r>
                <a:rPr lang="en-US" sz="1600" dirty="0">
                  <a:solidFill>
                    <a:schemeClr val="tx1"/>
                  </a:solidFill>
                  <a:latin typeface="Oswald" panose="020B0604020202020204" charset="0"/>
                </a:rPr>
                <a:t>GOALS </a:t>
              </a:r>
            </a:p>
          </p:txBody>
        </p:sp>
        <p:pic>
          <p:nvPicPr>
            <p:cNvPr id="30" name="Picture 29" descr="goals-icon.png">
              <a:extLst>
                <a:ext uri="{FF2B5EF4-FFF2-40B4-BE49-F238E27FC236}">
                  <a16:creationId xmlns:a16="http://schemas.microsoft.com/office/drawing/2014/main" id="{3527CE17-A5E0-4AF9-8912-BF0D2F10CC90}"/>
                </a:ext>
              </a:extLst>
            </p:cNvPr>
            <p:cNvPicPr>
              <a:picLocks noChangeAspect="1"/>
            </p:cNvPicPr>
            <p:nvPr/>
          </p:nvPicPr>
          <p:blipFill>
            <a:blip r:embed="rId8">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972050" y="2967110"/>
              <a:ext cx="327332" cy="327332"/>
            </a:xfrm>
            <a:prstGeom prst="rect">
              <a:avLst/>
            </a:prstGeom>
          </p:spPr>
        </p:pic>
      </p:grpSp>
      <p:cxnSp>
        <p:nvCxnSpPr>
          <p:cNvPr id="44" name="Straight Connector 43">
            <a:extLst>
              <a:ext uri="{FF2B5EF4-FFF2-40B4-BE49-F238E27FC236}">
                <a16:creationId xmlns:a16="http://schemas.microsoft.com/office/drawing/2014/main" id="{F8A3BF62-96D2-4611-BD13-B304AFEEC375}"/>
              </a:ext>
            </a:extLst>
          </p:cNvPr>
          <p:cNvCxnSpPr>
            <a:cxnSpLocks/>
          </p:cNvCxnSpPr>
          <p:nvPr/>
        </p:nvCxnSpPr>
        <p:spPr>
          <a:xfrm flipH="1">
            <a:off x="1935625" y="549243"/>
            <a:ext cx="4820055" cy="0"/>
          </a:xfrm>
          <a:prstGeom prst="line">
            <a:avLst/>
          </a:prstGeom>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1CA52316-0A63-4931-9A40-2A74FBE0D36A}"/>
              </a:ext>
            </a:extLst>
          </p:cNvPr>
          <p:cNvSpPr txBox="1"/>
          <p:nvPr/>
        </p:nvSpPr>
        <p:spPr>
          <a:xfrm>
            <a:off x="7285238" y="1826064"/>
            <a:ext cx="1770036" cy="2893100"/>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Coding</a:t>
            </a: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Hiking and Trekking</a:t>
            </a: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Photography</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Instagramming </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IN" dirty="0">
              <a:solidFill>
                <a:schemeClr val="tx1"/>
              </a:solidFill>
              <a:latin typeface="Oswald" panose="020B0604020202020204" charset="0"/>
            </a:endParaRPr>
          </a:p>
        </p:txBody>
      </p:sp>
      <p:cxnSp>
        <p:nvCxnSpPr>
          <p:cNvPr id="71" name="Straight Connector 70">
            <a:extLst>
              <a:ext uri="{FF2B5EF4-FFF2-40B4-BE49-F238E27FC236}">
                <a16:creationId xmlns:a16="http://schemas.microsoft.com/office/drawing/2014/main" id="{A2B7D105-094A-482E-A584-3FE9BBE338CD}"/>
              </a:ext>
            </a:extLst>
          </p:cNvPr>
          <p:cNvCxnSpPr>
            <a:cxnSpLocks/>
          </p:cNvCxnSpPr>
          <p:nvPr/>
        </p:nvCxnSpPr>
        <p:spPr>
          <a:xfrm flipH="1">
            <a:off x="4447781" y="3272614"/>
            <a:ext cx="2326784"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CB9BBBC-B0BC-4AFF-A828-60BBBBACB594}"/>
              </a:ext>
            </a:extLst>
          </p:cNvPr>
          <p:cNvSpPr txBox="1"/>
          <p:nvPr/>
        </p:nvSpPr>
        <p:spPr>
          <a:xfrm>
            <a:off x="442336" y="4538866"/>
            <a:ext cx="918555" cy="824841"/>
          </a:xfrm>
          <a:prstGeom prst="rect">
            <a:avLst/>
          </a:prstGeom>
          <a:noFill/>
        </p:spPr>
        <p:txBody>
          <a:bodyPr wrap="square" rtlCol="0">
            <a:spAutoFit/>
          </a:bodyPr>
          <a:lstStyle/>
          <a:p>
            <a:pPr>
              <a:lnSpc>
                <a:spcPct val="120000"/>
              </a:lnSpc>
            </a:pPr>
            <a:endParaRPr lang="en-US" b="1" baseline="30000" dirty="0">
              <a:solidFill>
                <a:schemeClr val="bg1"/>
              </a:solidFill>
              <a:latin typeface="Oswald" panose="020B0604020202020204" charset="0"/>
            </a:endParaRPr>
          </a:p>
          <a:p>
            <a:pPr>
              <a:lnSpc>
                <a:spcPct val="120000"/>
              </a:lnSpc>
            </a:pPr>
            <a:r>
              <a:rPr lang="en-US" b="1" baseline="30000" dirty="0">
                <a:solidFill>
                  <a:schemeClr val="bg1"/>
                </a:solidFill>
                <a:latin typeface="Oswald" panose="020B0604020202020204" charset="0"/>
              </a:rPr>
              <a:t>· ARCHETYPE</a:t>
            </a:r>
            <a:r>
              <a:rPr lang="en-US" baseline="30000" dirty="0">
                <a:solidFill>
                  <a:schemeClr val="bg1"/>
                </a:solidFill>
                <a:latin typeface="Oswald" panose="020B0604020202020204" charset="0"/>
              </a:rPr>
              <a:t> </a:t>
            </a:r>
          </a:p>
          <a:p>
            <a:pPr>
              <a:lnSpc>
                <a:spcPct val="120000"/>
              </a:lnSpc>
            </a:pPr>
            <a:r>
              <a:rPr lang="en-GB" baseline="30000" dirty="0">
                <a:solidFill>
                  <a:schemeClr val="bg1"/>
                </a:solidFill>
                <a:latin typeface="Oswald" panose="020B0604020202020204" charset="0"/>
              </a:rPr>
              <a:t>  METICULOUS </a:t>
            </a:r>
            <a:endParaRPr lang="mr-IN" baseline="30000" dirty="0">
              <a:solidFill>
                <a:schemeClr val="bg1"/>
              </a:solidFill>
              <a:latin typeface="Oswald" panose="020B0604020202020204" charset="0"/>
            </a:endParaRPr>
          </a:p>
          <a:p>
            <a:endParaRPr lang="en-IN" dirty="0"/>
          </a:p>
        </p:txBody>
      </p:sp>
      <p:grpSp>
        <p:nvGrpSpPr>
          <p:cNvPr id="3" name="Group 2">
            <a:extLst>
              <a:ext uri="{FF2B5EF4-FFF2-40B4-BE49-F238E27FC236}">
                <a16:creationId xmlns:a16="http://schemas.microsoft.com/office/drawing/2014/main" id="{A5B69B6C-0A58-4C49-BBB9-EA3C7C0BF9BB}"/>
              </a:ext>
            </a:extLst>
          </p:cNvPr>
          <p:cNvGrpSpPr/>
          <p:nvPr/>
        </p:nvGrpSpPr>
        <p:grpSpPr>
          <a:xfrm>
            <a:off x="2032146" y="3289016"/>
            <a:ext cx="946618" cy="89660"/>
            <a:chOff x="2528105" y="2397304"/>
            <a:chExt cx="946618" cy="89660"/>
          </a:xfrm>
        </p:grpSpPr>
        <p:cxnSp>
          <p:nvCxnSpPr>
            <p:cNvPr id="41" name="Straight Connector 40">
              <a:extLst>
                <a:ext uri="{FF2B5EF4-FFF2-40B4-BE49-F238E27FC236}">
                  <a16:creationId xmlns:a16="http://schemas.microsoft.com/office/drawing/2014/main" id="{DABC4EF0-39CB-44E2-8C36-F30753B23E9D}"/>
                </a:ext>
              </a:extLst>
            </p:cNvPr>
            <p:cNvCxnSpPr/>
            <p:nvPr/>
          </p:nvCxnSpPr>
          <p:spPr>
            <a:xfrm>
              <a:off x="2528105" y="2442134"/>
              <a:ext cx="94661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A3E8B6C-19AA-4D1C-A25E-565C5714F5DC}"/>
                </a:ext>
              </a:extLst>
            </p:cNvPr>
            <p:cNvCxnSpPr/>
            <p:nvPr/>
          </p:nvCxnSpPr>
          <p:spPr>
            <a:xfrm>
              <a:off x="2528105" y="2442134"/>
              <a:ext cx="615521"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73B5CEE9-1B0F-4830-B7E7-CCDF26464AB1}"/>
                </a:ext>
              </a:extLst>
            </p:cNvPr>
            <p:cNvSpPr/>
            <p:nvPr/>
          </p:nvSpPr>
          <p:spPr>
            <a:xfrm>
              <a:off x="3062282" y="2397304"/>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grpSp>
      <p:grpSp>
        <p:nvGrpSpPr>
          <p:cNvPr id="5" name="Group 4">
            <a:extLst>
              <a:ext uri="{FF2B5EF4-FFF2-40B4-BE49-F238E27FC236}">
                <a16:creationId xmlns:a16="http://schemas.microsoft.com/office/drawing/2014/main" id="{CFA776A1-3B3A-48CA-BE9F-C102F4440A15}"/>
              </a:ext>
            </a:extLst>
          </p:cNvPr>
          <p:cNvGrpSpPr/>
          <p:nvPr/>
        </p:nvGrpSpPr>
        <p:grpSpPr>
          <a:xfrm>
            <a:off x="2047707" y="4015410"/>
            <a:ext cx="953383" cy="89660"/>
            <a:chOff x="4585336" y="4220147"/>
            <a:chExt cx="953383" cy="89660"/>
          </a:xfrm>
        </p:grpSpPr>
        <p:cxnSp>
          <p:nvCxnSpPr>
            <p:cNvPr id="60" name="Straight Connector 59">
              <a:extLst>
                <a:ext uri="{FF2B5EF4-FFF2-40B4-BE49-F238E27FC236}">
                  <a16:creationId xmlns:a16="http://schemas.microsoft.com/office/drawing/2014/main" id="{51B6ED87-4556-46A7-B367-EE412B1D14A6}"/>
                </a:ext>
              </a:extLst>
            </p:cNvPr>
            <p:cNvCxnSpPr/>
            <p:nvPr/>
          </p:nvCxnSpPr>
          <p:spPr>
            <a:xfrm>
              <a:off x="4592101" y="4263331"/>
              <a:ext cx="94661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8D5C0AC-7CFC-46AD-8BCE-0669C895B51E}"/>
                </a:ext>
              </a:extLst>
            </p:cNvPr>
            <p:cNvCxnSpPr>
              <a:cxnSpLocks/>
              <a:endCxn id="63" idx="2"/>
            </p:cNvCxnSpPr>
            <p:nvPr/>
          </p:nvCxnSpPr>
          <p:spPr>
            <a:xfrm flipV="1">
              <a:off x="4585336" y="4264977"/>
              <a:ext cx="692728" cy="3438"/>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9C17E9D5-2C0F-4358-8639-41A7E125BCBB}"/>
                </a:ext>
              </a:extLst>
            </p:cNvPr>
            <p:cNvSpPr/>
            <p:nvPr/>
          </p:nvSpPr>
          <p:spPr>
            <a:xfrm>
              <a:off x="5278064" y="4220147"/>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grpSp>
      <p:sp>
        <p:nvSpPr>
          <p:cNvPr id="33" name="TextBox 32">
            <a:extLst>
              <a:ext uri="{FF2B5EF4-FFF2-40B4-BE49-F238E27FC236}">
                <a16:creationId xmlns:a16="http://schemas.microsoft.com/office/drawing/2014/main" id="{81F9F8C4-87A3-4548-957E-A00C4620E34D}"/>
              </a:ext>
            </a:extLst>
          </p:cNvPr>
          <p:cNvSpPr txBox="1"/>
          <p:nvPr/>
        </p:nvSpPr>
        <p:spPr>
          <a:xfrm>
            <a:off x="1947135" y="3589617"/>
            <a:ext cx="1241045" cy="307777"/>
          </a:xfrm>
          <a:prstGeom prst="rect">
            <a:avLst/>
          </a:prstGeom>
          <a:noFill/>
        </p:spPr>
        <p:txBody>
          <a:bodyPr wrap="none" rtlCol="0">
            <a:spAutoFit/>
          </a:bodyPr>
          <a:lstStyle/>
          <a:p>
            <a:r>
              <a:rPr lang="en-US" dirty="0">
                <a:solidFill>
                  <a:schemeClr val="tx1"/>
                </a:solidFill>
                <a:latin typeface="Oswald" panose="020B0604020202020204" charset="0"/>
              </a:rPr>
              <a:t>MENTAL STRESS</a:t>
            </a:r>
            <a:endParaRPr lang="en-IN" dirty="0">
              <a:solidFill>
                <a:schemeClr val="tx1"/>
              </a:solidFill>
              <a:latin typeface="Oswald" panose="020B0604020202020204" charset="0"/>
            </a:endParaRPr>
          </a:p>
        </p:txBody>
      </p:sp>
      <p:grpSp>
        <p:nvGrpSpPr>
          <p:cNvPr id="6" name="Group 5">
            <a:extLst>
              <a:ext uri="{FF2B5EF4-FFF2-40B4-BE49-F238E27FC236}">
                <a16:creationId xmlns:a16="http://schemas.microsoft.com/office/drawing/2014/main" id="{A491DA4A-3524-4882-B5A6-0D5FAE88403F}"/>
              </a:ext>
            </a:extLst>
          </p:cNvPr>
          <p:cNvGrpSpPr/>
          <p:nvPr/>
        </p:nvGrpSpPr>
        <p:grpSpPr>
          <a:xfrm>
            <a:off x="2054472" y="4733417"/>
            <a:ext cx="946618" cy="89660"/>
            <a:chOff x="5878963" y="4173671"/>
            <a:chExt cx="946618" cy="89660"/>
          </a:xfrm>
        </p:grpSpPr>
        <p:cxnSp>
          <p:nvCxnSpPr>
            <p:cNvPr id="64" name="Straight Connector 63">
              <a:extLst>
                <a:ext uri="{FF2B5EF4-FFF2-40B4-BE49-F238E27FC236}">
                  <a16:creationId xmlns:a16="http://schemas.microsoft.com/office/drawing/2014/main" id="{470A75D9-5DB6-44F4-B4A1-B6BB1E9E3978}"/>
                </a:ext>
              </a:extLst>
            </p:cNvPr>
            <p:cNvCxnSpPr/>
            <p:nvPr/>
          </p:nvCxnSpPr>
          <p:spPr>
            <a:xfrm>
              <a:off x="5878963" y="4218501"/>
              <a:ext cx="94661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825BBC9-66D8-4C6B-B9C8-D98C4FEDE0AE}"/>
                </a:ext>
              </a:extLst>
            </p:cNvPr>
            <p:cNvCxnSpPr>
              <a:cxnSpLocks/>
            </p:cNvCxnSpPr>
            <p:nvPr/>
          </p:nvCxnSpPr>
          <p:spPr>
            <a:xfrm>
              <a:off x="5878963" y="4218501"/>
              <a:ext cx="201645"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815C3213-FFC9-4ED7-B172-4A9226C8096B}"/>
                </a:ext>
              </a:extLst>
            </p:cNvPr>
            <p:cNvSpPr/>
            <p:nvPr/>
          </p:nvSpPr>
          <p:spPr>
            <a:xfrm>
              <a:off x="6063861" y="4173671"/>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grpSp>
      <p:sp>
        <p:nvSpPr>
          <p:cNvPr id="37" name="TextBox 36">
            <a:extLst>
              <a:ext uri="{FF2B5EF4-FFF2-40B4-BE49-F238E27FC236}">
                <a16:creationId xmlns:a16="http://schemas.microsoft.com/office/drawing/2014/main" id="{D6FCF2CB-D15B-4B62-B203-BA5449E75620}"/>
              </a:ext>
            </a:extLst>
          </p:cNvPr>
          <p:cNvSpPr txBox="1"/>
          <p:nvPr/>
        </p:nvSpPr>
        <p:spPr>
          <a:xfrm>
            <a:off x="1915770" y="4287339"/>
            <a:ext cx="1499128" cy="307777"/>
          </a:xfrm>
          <a:prstGeom prst="rect">
            <a:avLst/>
          </a:prstGeom>
          <a:noFill/>
        </p:spPr>
        <p:txBody>
          <a:bodyPr wrap="none" rtlCol="0">
            <a:spAutoFit/>
          </a:bodyPr>
          <a:lstStyle/>
          <a:p>
            <a:r>
              <a:rPr lang="en-US" dirty="0">
                <a:solidFill>
                  <a:schemeClr val="tx1"/>
                </a:solidFill>
                <a:latin typeface="Oswald" panose="020B0604020202020204" charset="0"/>
              </a:rPr>
              <a:t>TIME MANAGEMENT </a:t>
            </a:r>
            <a:endParaRPr lang="en-IN" dirty="0">
              <a:solidFill>
                <a:schemeClr val="tx1"/>
              </a:solidFill>
              <a:latin typeface="Oswald" panose="020B0604020202020204" charset="0"/>
            </a:endParaRPr>
          </a:p>
        </p:txBody>
      </p:sp>
      <p:sp>
        <p:nvSpPr>
          <p:cNvPr id="38" name="TextBox 37">
            <a:extLst>
              <a:ext uri="{FF2B5EF4-FFF2-40B4-BE49-F238E27FC236}">
                <a16:creationId xmlns:a16="http://schemas.microsoft.com/office/drawing/2014/main" id="{ACCF2F0A-0E6B-422B-8DED-092DD94DA2C8}"/>
              </a:ext>
            </a:extLst>
          </p:cNvPr>
          <p:cNvSpPr txBox="1"/>
          <p:nvPr/>
        </p:nvSpPr>
        <p:spPr>
          <a:xfrm>
            <a:off x="1943210" y="2902836"/>
            <a:ext cx="1539204" cy="307777"/>
          </a:xfrm>
          <a:prstGeom prst="rect">
            <a:avLst/>
          </a:prstGeom>
          <a:noFill/>
        </p:spPr>
        <p:txBody>
          <a:bodyPr wrap="none" rtlCol="0">
            <a:spAutoFit/>
          </a:bodyPr>
          <a:lstStyle/>
          <a:p>
            <a:r>
              <a:rPr lang="en-US" dirty="0">
                <a:solidFill>
                  <a:schemeClr val="tx1"/>
                </a:solidFill>
                <a:latin typeface="Oswald" panose="020B0604020202020204" charset="0"/>
              </a:rPr>
              <a:t>INTEREST IN CODING</a:t>
            </a:r>
            <a:endParaRPr lang="en-IN" dirty="0">
              <a:solidFill>
                <a:schemeClr val="tx1"/>
              </a:solidFill>
              <a:latin typeface="Oswald" panose="020B0604020202020204" charset="0"/>
            </a:endParaRPr>
          </a:p>
        </p:txBody>
      </p:sp>
      <p:grpSp>
        <p:nvGrpSpPr>
          <p:cNvPr id="10" name="Group 9">
            <a:extLst>
              <a:ext uri="{FF2B5EF4-FFF2-40B4-BE49-F238E27FC236}">
                <a16:creationId xmlns:a16="http://schemas.microsoft.com/office/drawing/2014/main" id="{8D0619CF-8F6C-43C1-8668-57E7F092F85F}"/>
              </a:ext>
            </a:extLst>
          </p:cNvPr>
          <p:cNvGrpSpPr/>
          <p:nvPr/>
        </p:nvGrpSpPr>
        <p:grpSpPr>
          <a:xfrm>
            <a:off x="7540152" y="1324911"/>
            <a:ext cx="1546594" cy="338554"/>
            <a:chOff x="7403838" y="1317438"/>
            <a:chExt cx="1546594" cy="338554"/>
          </a:xfrm>
        </p:grpSpPr>
        <p:sp>
          <p:nvSpPr>
            <p:cNvPr id="20" name="TextBox 19">
              <a:extLst>
                <a:ext uri="{FF2B5EF4-FFF2-40B4-BE49-F238E27FC236}">
                  <a16:creationId xmlns:a16="http://schemas.microsoft.com/office/drawing/2014/main" id="{6E92F99F-4C69-4BDD-9F3D-63DDEDC868A1}"/>
                </a:ext>
              </a:extLst>
            </p:cNvPr>
            <p:cNvSpPr txBox="1"/>
            <p:nvPr/>
          </p:nvSpPr>
          <p:spPr>
            <a:xfrm>
              <a:off x="7723980" y="1317438"/>
              <a:ext cx="1226452" cy="338554"/>
            </a:xfrm>
            <a:prstGeom prst="rect">
              <a:avLst/>
            </a:prstGeom>
            <a:noFill/>
          </p:spPr>
          <p:txBody>
            <a:bodyPr wrap="square" rtlCol="0">
              <a:spAutoFit/>
            </a:bodyPr>
            <a:lstStyle/>
            <a:p>
              <a:r>
                <a:rPr lang="en-US" sz="1600" dirty="0">
                  <a:solidFill>
                    <a:schemeClr val="tx1"/>
                  </a:solidFill>
                  <a:latin typeface="Oswald" panose="020B0604020202020204" charset="0"/>
                </a:rPr>
                <a:t>INTERESTS</a:t>
              </a:r>
            </a:p>
          </p:txBody>
        </p:sp>
        <p:grpSp>
          <p:nvGrpSpPr>
            <p:cNvPr id="53" name="Google Shape;11538;p70">
              <a:extLst>
                <a:ext uri="{FF2B5EF4-FFF2-40B4-BE49-F238E27FC236}">
                  <a16:creationId xmlns:a16="http://schemas.microsoft.com/office/drawing/2014/main" id="{7118F50F-B49C-4C4A-9EA3-4C906AE1588B}"/>
                </a:ext>
              </a:extLst>
            </p:cNvPr>
            <p:cNvGrpSpPr/>
            <p:nvPr/>
          </p:nvGrpSpPr>
          <p:grpSpPr>
            <a:xfrm>
              <a:off x="7403838" y="1317438"/>
              <a:ext cx="320142" cy="338554"/>
              <a:chOff x="3974207" y="2429009"/>
              <a:chExt cx="320143" cy="338491"/>
            </a:xfrm>
          </p:grpSpPr>
          <p:sp>
            <p:nvSpPr>
              <p:cNvPr id="54" name="Google Shape;11539;p70">
                <a:extLst>
                  <a:ext uri="{FF2B5EF4-FFF2-40B4-BE49-F238E27FC236}">
                    <a16:creationId xmlns:a16="http://schemas.microsoft.com/office/drawing/2014/main" id="{5544D8FB-6FFB-4910-99A5-B8EE80C86DDC}"/>
                  </a:ext>
                </a:extLst>
              </p:cNvPr>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540;p70">
                <a:extLst>
                  <a:ext uri="{FF2B5EF4-FFF2-40B4-BE49-F238E27FC236}">
                    <a16:creationId xmlns:a16="http://schemas.microsoft.com/office/drawing/2014/main" id="{CF27816D-A071-42FD-A182-C0D6BFC5AB8A}"/>
                  </a:ext>
                </a:extLst>
              </p:cNvPr>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extBox 6">
            <a:extLst>
              <a:ext uri="{FF2B5EF4-FFF2-40B4-BE49-F238E27FC236}">
                <a16:creationId xmlns:a16="http://schemas.microsoft.com/office/drawing/2014/main" id="{22D7AC04-B251-460F-B6CF-B4E253079562}"/>
              </a:ext>
            </a:extLst>
          </p:cNvPr>
          <p:cNvSpPr txBox="1"/>
          <p:nvPr/>
        </p:nvSpPr>
        <p:spPr>
          <a:xfrm>
            <a:off x="7285238" y="3717793"/>
            <a:ext cx="1895071" cy="307777"/>
          </a:xfrm>
          <a:prstGeom prst="rect">
            <a:avLst/>
          </a:prstGeom>
          <a:noFill/>
        </p:spPr>
        <p:txBody>
          <a:bodyPr wrap="none" rtlCol="0">
            <a:spAutoFit/>
          </a:bodyPr>
          <a:lstStyle/>
          <a:p>
            <a:r>
              <a:rPr lang="en-US" dirty="0">
                <a:solidFill>
                  <a:schemeClr val="tx1"/>
                </a:solidFill>
                <a:latin typeface="Oswald" panose="020B0604020202020204" charset="0"/>
              </a:rPr>
              <a:t>FAVOURITE SOCIAL MEDIA</a:t>
            </a:r>
            <a:endParaRPr lang="en-IN" dirty="0">
              <a:solidFill>
                <a:schemeClr val="tx1"/>
              </a:solidFill>
              <a:latin typeface="Oswald" panose="020B0604020202020204" charset="0"/>
            </a:endParaRPr>
          </a:p>
        </p:txBody>
      </p:sp>
      <p:pic>
        <p:nvPicPr>
          <p:cNvPr id="9" name="Picture 8">
            <a:extLst>
              <a:ext uri="{FF2B5EF4-FFF2-40B4-BE49-F238E27FC236}">
                <a16:creationId xmlns:a16="http://schemas.microsoft.com/office/drawing/2014/main" id="{21639815-FC19-4A09-AC1A-96F2F334F7FC}"/>
              </a:ext>
            </a:extLst>
          </p:cNvPr>
          <p:cNvPicPr>
            <a:picLocks noChangeAspect="1"/>
          </p:cNvPicPr>
          <p:nvPr/>
        </p:nvPicPr>
        <p:blipFill>
          <a:blip r:embed="rId10"/>
          <a:stretch>
            <a:fillRect/>
          </a:stretch>
        </p:blipFill>
        <p:spPr>
          <a:xfrm>
            <a:off x="7621217" y="4185552"/>
            <a:ext cx="478151" cy="478151"/>
          </a:xfrm>
          <a:prstGeom prst="rect">
            <a:avLst/>
          </a:prstGeom>
        </p:spPr>
      </p:pic>
      <p:pic>
        <p:nvPicPr>
          <p:cNvPr id="11" name="Picture 10">
            <a:extLst>
              <a:ext uri="{FF2B5EF4-FFF2-40B4-BE49-F238E27FC236}">
                <a16:creationId xmlns:a16="http://schemas.microsoft.com/office/drawing/2014/main" id="{250806B1-1522-4A8A-B232-FC1C01A58388}"/>
              </a:ext>
            </a:extLst>
          </p:cNvPr>
          <p:cNvPicPr>
            <a:picLocks noChangeAspect="1"/>
          </p:cNvPicPr>
          <p:nvPr/>
        </p:nvPicPr>
        <p:blipFill>
          <a:blip r:embed="rId11"/>
          <a:stretch>
            <a:fillRect/>
          </a:stretch>
        </p:blipFill>
        <p:spPr>
          <a:xfrm>
            <a:off x="8308418" y="4184965"/>
            <a:ext cx="478150" cy="478150"/>
          </a:xfrm>
          <a:prstGeom prst="rect">
            <a:avLst/>
          </a:prstGeom>
        </p:spPr>
      </p:pic>
    </p:spTree>
    <p:extLst>
      <p:ext uri="{BB962C8B-B14F-4D97-AF65-F5344CB8AC3E}">
        <p14:creationId xmlns:p14="http://schemas.microsoft.com/office/powerpoint/2010/main" val="29752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319E995-E0E5-4E48-B40E-3601AABD51E7}"/>
              </a:ext>
            </a:extLst>
          </p:cNvPr>
          <p:cNvSpPr/>
          <p:nvPr/>
        </p:nvSpPr>
        <p:spPr>
          <a:xfrm>
            <a:off x="1956403" y="520544"/>
            <a:ext cx="2126816" cy="2029894"/>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77" name="Rectangle 76">
            <a:extLst>
              <a:ext uri="{FF2B5EF4-FFF2-40B4-BE49-F238E27FC236}">
                <a16:creationId xmlns:a16="http://schemas.microsoft.com/office/drawing/2014/main" id="{DF6EE639-0DA6-4D99-9760-7ADA3E50D73C}"/>
              </a:ext>
            </a:extLst>
          </p:cNvPr>
          <p:cNvSpPr/>
          <p:nvPr/>
        </p:nvSpPr>
        <p:spPr>
          <a:xfrm>
            <a:off x="4390138" y="519715"/>
            <a:ext cx="2223313" cy="2030723"/>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4" name="Rectangle 3">
            <a:extLst>
              <a:ext uri="{FF2B5EF4-FFF2-40B4-BE49-F238E27FC236}">
                <a16:creationId xmlns:a16="http://schemas.microsoft.com/office/drawing/2014/main" id="{4E5CA087-B526-4D6D-BF73-6559CF9925B4}"/>
              </a:ext>
            </a:extLst>
          </p:cNvPr>
          <p:cNvSpPr/>
          <p:nvPr/>
        </p:nvSpPr>
        <p:spPr>
          <a:xfrm>
            <a:off x="4392229" y="3086571"/>
            <a:ext cx="2219336" cy="1956731"/>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69" name="TextBox 68">
            <a:extLst>
              <a:ext uri="{FF2B5EF4-FFF2-40B4-BE49-F238E27FC236}">
                <a16:creationId xmlns:a16="http://schemas.microsoft.com/office/drawing/2014/main" id="{5485673B-806E-45A5-BB8A-B33DAE18C54C}"/>
              </a:ext>
            </a:extLst>
          </p:cNvPr>
          <p:cNvSpPr txBox="1"/>
          <p:nvPr/>
        </p:nvSpPr>
        <p:spPr>
          <a:xfrm>
            <a:off x="4370766" y="3067889"/>
            <a:ext cx="2367394" cy="461664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Commute problems are infuriating, especially in urban metropolitans.</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Excessive pollution is a worrying sign for the safety of his children.</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Longer waiting time for cabs.</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endParaRPr lang="en-US" dirty="0">
              <a:solidFill>
                <a:schemeClr val="tx1"/>
              </a:solidFill>
              <a:latin typeface="Oswald" panose="020B0604020202020204" charset="0"/>
            </a:endParaRPr>
          </a:p>
        </p:txBody>
      </p:sp>
      <p:sp>
        <p:nvSpPr>
          <p:cNvPr id="66" name="TextBox 65">
            <a:extLst>
              <a:ext uri="{FF2B5EF4-FFF2-40B4-BE49-F238E27FC236}">
                <a16:creationId xmlns:a16="http://schemas.microsoft.com/office/drawing/2014/main" id="{3FF5B6E1-3E3A-4933-B2FC-F321A8EA7E4F}"/>
              </a:ext>
            </a:extLst>
          </p:cNvPr>
          <p:cNvSpPr txBox="1"/>
          <p:nvPr/>
        </p:nvSpPr>
        <p:spPr>
          <a:xfrm>
            <a:off x="1920762" y="615401"/>
            <a:ext cx="2113827" cy="267765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Shifted to Delhi 2 years ago, working at Oliver Wyman ever since.</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Travels frequently to Chennai and Hyderabad for tours and conferences.</a:t>
            </a: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algn="ctr"/>
            <a:r>
              <a:rPr lang="en-US" dirty="0">
                <a:solidFill>
                  <a:schemeClr val="tx1"/>
                </a:solidFill>
                <a:latin typeface="Oswald" panose="020B0604020202020204" charset="0"/>
              </a:rPr>
              <a:t> </a:t>
            </a:r>
          </a:p>
          <a:p>
            <a:pPr marL="285750" indent="-285750" algn="ctr">
              <a:buFont typeface="Wingdings" panose="05000000000000000000" pitchFamily="2" charset="2"/>
              <a:buChar char="§"/>
            </a:pPr>
            <a:endParaRPr lang="en-US" dirty="0">
              <a:solidFill>
                <a:schemeClr val="tx1"/>
              </a:solidFill>
              <a:latin typeface="Oswald" panose="020B0604020202020204" charset="0"/>
            </a:endParaRPr>
          </a:p>
        </p:txBody>
      </p:sp>
      <p:sp>
        <p:nvSpPr>
          <p:cNvPr id="68" name="TextBox 67">
            <a:extLst>
              <a:ext uri="{FF2B5EF4-FFF2-40B4-BE49-F238E27FC236}">
                <a16:creationId xmlns:a16="http://schemas.microsoft.com/office/drawing/2014/main" id="{5D82036E-2553-41F6-8EF4-1F21AAC70EFF}"/>
              </a:ext>
            </a:extLst>
          </p:cNvPr>
          <p:cNvSpPr txBox="1"/>
          <p:nvPr/>
        </p:nvSpPr>
        <p:spPr>
          <a:xfrm>
            <a:off x="4419396" y="566897"/>
            <a:ext cx="2113827" cy="3108543"/>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Achieving a significant extent of financial stability. </a:t>
            </a: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Seeks a well-suited solution for airport transfers and other short travel.</a:t>
            </a: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p:txBody>
      </p:sp>
      <p:pic>
        <p:nvPicPr>
          <p:cNvPr id="11" name="Picture 10">
            <a:extLst>
              <a:ext uri="{FF2B5EF4-FFF2-40B4-BE49-F238E27FC236}">
                <a16:creationId xmlns:a16="http://schemas.microsoft.com/office/drawing/2014/main" id="{D5548834-336C-4F3B-A12A-62C894837D1B}"/>
              </a:ext>
            </a:extLst>
          </p:cNvPr>
          <p:cNvPicPr>
            <a:picLocks noChangeAspect="1"/>
          </p:cNvPicPr>
          <p:nvPr/>
        </p:nvPicPr>
        <p:blipFill>
          <a:blip r:embed="rId3"/>
          <a:stretch>
            <a:fillRect/>
          </a:stretch>
        </p:blipFill>
        <p:spPr>
          <a:xfrm>
            <a:off x="-9285" y="-14177"/>
            <a:ext cx="1800828" cy="5155355"/>
          </a:xfrm>
          <a:prstGeom prst="rect">
            <a:avLst/>
          </a:prstGeom>
        </p:spPr>
      </p:pic>
      <p:sp>
        <p:nvSpPr>
          <p:cNvPr id="32" name="Rectangle 31">
            <a:extLst>
              <a:ext uri="{FF2B5EF4-FFF2-40B4-BE49-F238E27FC236}">
                <a16:creationId xmlns:a16="http://schemas.microsoft.com/office/drawing/2014/main" id="{6B9BDAEE-38B7-4523-9B04-36B789031AEF}"/>
              </a:ext>
            </a:extLst>
          </p:cNvPr>
          <p:cNvSpPr/>
          <p:nvPr/>
        </p:nvSpPr>
        <p:spPr>
          <a:xfrm>
            <a:off x="7241065" y="0"/>
            <a:ext cx="1901572" cy="5160248"/>
          </a:xfrm>
          <a:prstGeom prst="rect">
            <a:avLst/>
          </a:prstGeom>
          <a:solidFill>
            <a:srgbClr val="4EBCE9">
              <a:alpha val="3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 typeface="Wingdings" panose="05000000000000000000" pitchFamily="2" charset="2"/>
              <a:buChar char="§"/>
            </a:pPr>
            <a:endParaRPr lang="en-US" dirty="0">
              <a:solidFill>
                <a:schemeClr val="tx1"/>
              </a:solidFill>
              <a:latin typeface="Oswald" panose="020B0604020202020204" charset="0"/>
            </a:endParaRPr>
          </a:p>
        </p:txBody>
      </p:sp>
      <p:sp>
        <p:nvSpPr>
          <p:cNvPr id="12" name="Rectangle 11">
            <a:extLst>
              <a:ext uri="{FF2B5EF4-FFF2-40B4-BE49-F238E27FC236}">
                <a16:creationId xmlns:a16="http://schemas.microsoft.com/office/drawing/2014/main" id="{71CA604C-F22E-4A33-B8BB-D48388F17B14}"/>
              </a:ext>
            </a:extLst>
          </p:cNvPr>
          <p:cNvSpPr/>
          <p:nvPr/>
        </p:nvSpPr>
        <p:spPr>
          <a:xfrm>
            <a:off x="-12466" y="2396999"/>
            <a:ext cx="1806256" cy="2744180"/>
          </a:xfrm>
          <a:prstGeom prst="rect">
            <a:avLst/>
          </a:prstGeom>
          <a:gradFill flip="none" rotWithShape="1">
            <a:gsLst>
              <a:gs pos="0">
                <a:schemeClr val="tx1">
                  <a:alpha val="62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FE791C5B-3C8F-44AB-A77F-B61C913F2EB9}"/>
              </a:ext>
            </a:extLst>
          </p:cNvPr>
          <p:cNvSpPr txBox="1"/>
          <p:nvPr/>
        </p:nvSpPr>
        <p:spPr>
          <a:xfrm>
            <a:off x="-163392" y="3281574"/>
            <a:ext cx="2096522" cy="323165"/>
          </a:xfrm>
          <a:prstGeom prst="rect">
            <a:avLst/>
          </a:prstGeom>
          <a:noFill/>
        </p:spPr>
        <p:txBody>
          <a:bodyPr wrap="square" rtlCol="0">
            <a:spAutoFit/>
          </a:bodyPr>
          <a:lstStyle/>
          <a:p>
            <a:pPr algn="ctr"/>
            <a:r>
              <a:rPr lang="en-US" sz="1500" dirty="0">
                <a:solidFill>
                  <a:schemeClr val="bg1"/>
                </a:solidFill>
                <a:latin typeface="Oswald" panose="020B0604020202020204" charset="0"/>
              </a:rPr>
              <a:t>RAKESH SHARMA</a:t>
            </a:r>
          </a:p>
        </p:txBody>
      </p:sp>
      <p:sp>
        <p:nvSpPr>
          <p:cNvPr id="14" name="TextBox 13">
            <a:extLst>
              <a:ext uri="{FF2B5EF4-FFF2-40B4-BE49-F238E27FC236}">
                <a16:creationId xmlns:a16="http://schemas.microsoft.com/office/drawing/2014/main" id="{5C2C7F54-60D6-4B1A-BD0A-8CE3D0A08621}"/>
              </a:ext>
            </a:extLst>
          </p:cNvPr>
          <p:cNvSpPr txBox="1"/>
          <p:nvPr/>
        </p:nvSpPr>
        <p:spPr>
          <a:xfrm>
            <a:off x="307987" y="3548095"/>
            <a:ext cx="1153763" cy="276999"/>
          </a:xfrm>
          <a:prstGeom prst="rect">
            <a:avLst/>
          </a:prstGeom>
          <a:noFill/>
        </p:spPr>
        <p:txBody>
          <a:bodyPr wrap="square" rtlCol="0">
            <a:spAutoFit/>
          </a:bodyPr>
          <a:lstStyle/>
          <a:p>
            <a:pPr algn="ctr"/>
            <a:r>
              <a:rPr lang="en-US" sz="1200" dirty="0">
                <a:solidFill>
                  <a:srgbClr val="FFFFFF"/>
                </a:solidFill>
                <a:latin typeface="Oswald" panose="020B0604020202020204" charset="0"/>
              </a:rPr>
              <a:t>35, DELHI</a:t>
            </a:r>
          </a:p>
        </p:txBody>
      </p:sp>
      <p:sp>
        <p:nvSpPr>
          <p:cNvPr id="15" name="TextBox 14">
            <a:extLst>
              <a:ext uri="{FF2B5EF4-FFF2-40B4-BE49-F238E27FC236}">
                <a16:creationId xmlns:a16="http://schemas.microsoft.com/office/drawing/2014/main" id="{D28A4852-7435-468B-8121-7CA49F735BBF}"/>
              </a:ext>
            </a:extLst>
          </p:cNvPr>
          <p:cNvSpPr txBox="1"/>
          <p:nvPr/>
        </p:nvSpPr>
        <p:spPr>
          <a:xfrm>
            <a:off x="90384" y="3791662"/>
            <a:ext cx="1616389" cy="461665"/>
          </a:xfrm>
          <a:prstGeom prst="rect">
            <a:avLst/>
          </a:prstGeom>
          <a:noFill/>
        </p:spPr>
        <p:txBody>
          <a:bodyPr wrap="square" rtlCol="0">
            <a:spAutoFit/>
          </a:bodyPr>
          <a:lstStyle/>
          <a:p>
            <a:pPr algn="ctr"/>
            <a:r>
              <a:rPr lang="en-US" sz="1200" dirty="0">
                <a:solidFill>
                  <a:srgbClr val="FFFFFF"/>
                </a:solidFill>
                <a:latin typeface="Oswald" panose="020B0604020202020204" charset="0"/>
              </a:rPr>
              <a:t>CONSULTANT AT OLIVER WYMAN</a:t>
            </a:r>
          </a:p>
        </p:txBody>
      </p:sp>
      <p:cxnSp>
        <p:nvCxnSpPr>
          <p:cNvPr id="16" name="Straight Connector 15">
            <a:extLst>
              <a:ext uri="{FF2B5EF4-FFF2-40B4-BE49-F238E27FC236}">
                <a16:creationId xmlns:a16="http://schemas.microsoft.com/office/drawing/2014/main" id="{3F6582CC-F551-44A2-80DC-F28B643D9FD2}"/>
              </a:ext>
            </a:extLst>
          </p:cNvPr>
          <p:cNvCxnSpPr/>
          <p:nvPr/>
        </p:nvCxnSpPr>
        <p:spPr>
          <a:xfrm>
            <a:off x="605445" y="3825094"/>
            <a:ext cx="558845" cy="0"/>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E9DB0C4-1456-4BAD-B1E5-2468455C6060}"/>
              </a:ext>
            </a:extLst>
          </p:cNvPr>
          <p:cNvSpPr txBox="1"/>
          <p:nvPr/>
        </p:nvSpPr>
        <p:spPr>
          <a:xfrm>
            <a:off x="182087" y="4253327"/>
            <a:ext cx="690083" cy="924548"/>
          </a:xfrm>
          <a:prstGeom prst="rect">
            <a:avLst/>
          </a:prstGeom>
          <a:noFill/>
        </p:spPr>
        <p:txBody>
          <a:bodyPr wrap="square" rtlCol="0">
            <a:spAutoFit/>
          </a:bodyPr>
          <a:lstStyle/>
          <a:p>
            <a:pPr>
              <a:lnSpc>
                <a:spcPct val="120000"/>
              </a:lnSpc>
            </a:pPr>
            <a:r>
              <a:rPr lang="en-US" b="1" baseline="30000" dirty="0">
                <a:solidFill>
                  <a:schemeClr val="bg1"/>
                </a:solidFill>
                <a:latin typeface="Oswald" panose="020B0604020202020204" charset="0"/>
              </a:rPr>
              <a:t>· STATUS</a:t>
            </a:r>
          </a:p>
          <a:p>
            <a:pPr>
              <a:lnSpc>
                <a:spcPct val="120000"/>
              </a:lnSpc>
            </a:pPr>
            <a:r>
              <a:rPr lang="en-US" baseline="30000" dirty="0">
                <a:solidFill>
                  <a:schemeClr val="bg1"/>
                </a:solidFill>
                <a:latin typeface="Oswald" panose="020B0604020202020204" charset="0"/>
              </a:rPr>
              <a:t>  MARRIED</a:t>
            </a:r>
          </a:p>
          <a:p>
            <a:pPr>
              <a:lnSpc>
                <a:spcPct val="110000"/>
              </a:lnSpc>
            </a:pPr>
            <a:endParaRPr lang="en-US" b="1" baseline="30000" dirty="0">
              <a:solidFill>
                <a:schemeClr val="bg1"/>
              </a:solidFill>
              <a:latin typeface="Oswald" panose="020B0604020202020204" charset="0"/>
            </a:endParaRPr>
          </a:p>
          <a:p>
            <a:pPr>
              <a:lnSpc>
                <a:spcPct val="120000"/>
              </a:lnSpc>
            </a:pPr>
            <a:endParaRPr lang="en-US" baseline="30000" dirty="0">
              <a:solidFill>
                <a:schemeClr val="bg1"/>
              </a:solidFill>
              <a:latin typeface="Oswald" panose="020B0604020202020204" charset="0"/>
            </a:endParaRPr>
          </a:p>
          <a:p>
            <a:pPr>
              <a:lnSpc>
                <a:spcPct val="120000"/>
              </a:lnSpc>
            </a:pPr>
            <a:r>
              <a:rPr lang="mr-IN" baseline="30000" dirty="0">
                <a:solidFill>
                  <a:schemeClr val="bg1"/>
                </a:solidFill>
                <a:latin typeface="Oswald" panose="020B0604020202020204" charset="0"/>
              </a:rPr>
              <a:t> </a:t>
            </a:r>
          </a:p>
        </p:txBody>
      </p:sp>
      <p:sp>
        <p:nvSpPr>
          <p:cNvPr id="18" name="TextBox 17">
            <a:extLst>
              <a:ext uri="{FF2B5EF4-FFF2-40B4-BE49-F238E27FC236}">
                <a16:creationId xmlns:a16="http://schemas.microsoft.com/office/drawing/2014/main" id="{AC17BB3F-82D9-46A9-806E-408DCDAD07C7}"/>
              </a:ext>
            </a:extLst>
          </p:cNvPr>
          <p:cNvSpPr txBox="1"/>
          <p:nvPr/>
        </p:nvSpPr>
        <p:spPr>
          <a:xfrm>
            <a:off x="976050" y="4253327"/>
            <a:ext cx="863635" cy="421975"/>
          </a:xfrm>
          <a:prstGeom prst="rect">
            <a:avLst/>
          </a:prstGeom>
          <a:noFill/>
        </p:spPr>
        <p:txBody>
          <a:bodyPr wrap="square" rtlCol="0">
            <a:spAutoFit/>
          </a:bodyPr>
          <a:lstStyle/>
          <a:p>
            <a:pPr>
              <a:lnSpc>
                <a:spcPct val="120000"/>
              </a:lnSpc>
            </a:pPr>
            <a:r>
              <a:rPr lang="en-US" b="1" baseline="30000" dirty="0">
                <a:solidFill>
                  <a:schemeClr val="bg1"/>
                </a:solidFill>
                <a:latin typeface="Oswald" panose="020B0604020202020204" charset="0"/>
              </a:rPr>
              <a:t>· SALARY</a:t>
            </a:r>
          </a:p>
          <a:p>
            <a:pPr>
              <a:lnSpc>
                <a:spcPct val="120000"/>
              </a:lnSpc>
            </a:pPr>
            <a:r>
              <a:rPr lang="en-US" baseline="30000" dirty="0">
                <a:solidFill>
                  <a:schemeClr val="bg1"/>
                </a:solidFill>
                <a:latin typeface="Oswald" panose="020B0604020202020204" charset="0"/>
              </a:rPr>
              <a:t> 20LPA</a:t>
            </a:r>
          </a:p>
        </p:txBody>
      </p:sp>
      <p:grpSp>
        <p:nvGrpSpPr>
          <p:cNvPr id="22" name="Group 21">
            <a:extLst>
              <a:ext uri="{FF2B5EF4-FFF2-40B4-BE49-F238E27FC236}">
                <a16:creationId xmlns:a16="http://schemas.microsoft.com/office/drawing/2014/main" id="{7227E604-DA3E-41A7-A795-549B5BAE9B35}"/>
              </a:ext>
            </a:extLst>
          </p:cNvPr>
          <p:cNvGrpSpPr/>
          <p:nvPr/>
        </p:nvGrpSpPr>
        <p:grpSpPr>
          <a:xfrm>
            <a:off x="1953761" y="129494"/>
            <a:ext cx="1418338" cy="345350"/>
            <a:chOff x="5489635" y="154714"/>
            <a:chExt cx="1418338" cy="345350"/>
          </a:xfrm>
        </p:grpSpPr>
        <p:sp>
          <p:nvSpPr>
            <p:cNvPr id="23" name="TextBox 22">
              <a:extLst>
                <a:ext uri="{FF2B5EF4-FFF2-40B4-BE49-F238E27FC236}">
                  <a16:creationId xmlns:a16="http://schemas.microsoft.com/office/drawing/2014/main" id="{2974B37A-27A2-4185-8DF1-98567173F5A9}"/>
                </a:ext>
              </a:extLst>
            </p:cNvPr>
            <p:cNvSpPr txBox="1"/>
            <p:nvPr/>
          </p:nvSpPr>
          <p:spPr>
            <a:xfrm>
              <a:off x="5814580" y="154714"/>
              <a:ext cx="1093393" cy="338554"/>
            </a:xfrm>
            <a:prstGeom prst="rect">
              <a:avLst/>
            </a:prstGeom>
            <a:noFill/>
          </p:spPr>
          <p:txBody>
            <a:bodyPr wrap="square" rtlCol="0">
              <a:spAutoFit/>
            </a:bodyPr>
            <a:lstStyle/>
            <a:p>
              <a:r>
                <a:rPr lang="en-US" sz="1600" dirty="0">
                  <a:solidFill>
                    <a:schemeClr val="tx1"/>
                  </a:solidFill>
                  <a:latin typeface="Oswald" panose="020B0604020202020204" charset="0"/>
                </a:rPr>
                <a:t>OVERVIEW</a:t>
              </a:r>
            </a:p>
          </p:txBody>
        </p:sp>
        <p:pic>
          <p:nvPicPr>
            <p:cNvPr id="24" name="Picture 23" descr="bio-icon.png">
              <a:extLst>
                <a:ext uri="{FF2B5EF4-FFF2-40B4-BE49-F238E27FC236}">
                  <a16:creationId xmlns:a16="http://schemas.microsoft.com/office/drawing/2014/main" id="{097FEAAA-FDF0-45CC-A39A-A14D35307CD9}"/>
                </a:ext>
              </a:extLst>
            </p:cNvPr>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5489635" y="175119"/>
              <a:ext cx="324945" cy="324945"/>
            </a:xfrm>
            <a:prstGeom prst="rect">
              <a:avLst/>
            </a:prstGeom>
          </p:spPr>
        </p:pic>
      </p:grpSp>
      <p:grpSp>
        <p:nvGrpSpPr>
          <p:cNvPr id="25" name="Group 24">
            <a:extLst>
              <a:ext uri="{FF2B5EF4-FFF2-40B4-BE49-F238E27FC236}">
                <a16:creationId xmlns:a16="http://schemas.microsoft.com/office/drawing/2014/main" id="{B9AB28BB-DC9F-4998-8821-E66B2F14606A}"/>
              </a:ext>
            </a:extLst>
          </p:cNvPr>
          <p:cNvGrpSpPr/>
          <p:nvPr/>
        </p:nvGrpSpPr>
        <p:grpSpPr>
          <a:xfrm>
            <a:off x="4512452" y="2617900"/>
            <a:ext cx="1851280" cy="382532"/>
            <a:chOff x="4803010" y="2976438"/>
            <a:chExt cx="1851280" cy="382532"/>
          </a:xfrm>
        </p:grpSpPr>
        <p:sp>
          <p:nvSpPr>
            <p:cNvPr id="26" name="TextBox 25">
              <a:extLst>
                <a:ext uri="{FF2B5EF4-FFF2-40B4-BE49-F238E27FC236}">
                  <a16:creationId xmlns:a16="http://schemas.microsoft.com/office/drawing/2014/main" id="{A3C48C37-33BB-4CC4-BBD6-59A08796BE06}"/>
                </a:ext>
              </a:extLst>
            </p:cNvPr>
            <p:cNvSpPr txBox="1"/>
            <p:nvPr/>
          </p:nvSpPr>
          <p:spPr>
            <a:xfrm>
              <a:off x="5127743" y="2976438"/>
              <a:ext cx="1526547" cy="338554"/>
            </a:xfrm>
            <a:prstGeom prst="rect">
              <a:avLst/>
            </a:prstGeom>
            <a:noFill/>
          </p:spPr>
          <p:txBody>
            <a:bodyPr wrap="square" rtlCol="0">
              <a:spAutoFit/>
            </a:bodyPr>
            <a:lstStyle/>
            <a:p>
              <a:r>
                <a:rPr lang="en-US" sz="1600" dirty="0">
                  <a:solidFill>
                    <a:schemeClr val="tx1"/>
                  </a:solidFill>
                  <a:latin typeface="Oswald" panose="020B0604020202020204" charset="0"/>
                </a:rPr>
                <a:t>PAIN POINTS</a:t>
              </a:r>
            </a:p>
          </p:txBody>
        </p:sp>
        <p:pic>
          <p:nvPicPr>
            <p:cNvPr id="27" name="Picture 26" descr="frustrations-icon.png">
              <a:extLst>
                <a:ext uri="{FF2B5EF4-FFF2-40B4-BE49-F238E27FC236}">
                  <a16:creationId xmlns:a16="http://schemas.microsoft.com/office/drawing/2014/main" id="{1BFA43F5-9C39-4B4E-ABB1-8A4B55EED893}"/>
                </a:ext>
              </a:extLst>
            </p:cNvPr>
            <p:cNvPicPr>
              <a:picLocks noChangeAspect="1"/>
            </p:cNvPicPr>
            <p:nvPr/>
          </p:nvPicPr>
          <p:blipFill>
            <a:blip r:embed="rId6">
              <a:duotone>
                <a:prstClr val="black"/>
                <a:srgbClr val="C3E8F7">
                  <a:tint val="45000"/>
                  <a:satMod val="400000"/>
                </a:srgbClr>
              </a:duotone>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4803010" y="3034237"/>
              <a:ext cx="324733" cy="324733"/>
            </a:xfrm>
            <a:prstGeom prst="rect">
              <a:avLst/>
            </a:prstGeom>
          </p:spPr>
        </p:pic>
      </p:grpSp>
      <p:grpSp>
        <p:nvGrpSpPr>
          <p:cNvPr id="28" name="Group 27">
            <a:extLst>
              <a:ext uri="{FF2B5EF4-FFF2-40B4-BE49-F238E27FC236}">
                <a16:creationId xmlns:a16="http://schemas.microsoft.com/office/drawing/2014/main" id="{977A8BF2-4629-4C92-8C1A-E5D0AA24985A}"/>
              </a:ext>
            </a:extLst>
          </p:cNvPr>
          <p:cNvGrpSpPr/>
          <p:nvPr/>
        </p:nvGrpSpPr>
        <p:grpSpPr>
          <a:xfrm>
            <a:off x="4473661" y="100197"/>
            <a:ext cx="2282019" cy="374647"/>
            <a:chOff x="1972050" y="2967110"/>
            <a:chExt cx="2282019" cy="374647"/>
          </a:xfrm>
        </p:grpSpPr>
        <p:sp>
          <p:nvSpPr>
            <p:cNvPr id="29" name="TextBox 28">
              <a:extLst>
                <a:ext uri="{FF2B5EF4-FFF2-40B4-BE49-F238E27FC236}">
                  <a16:creationId xmlns:a16="http://schemas.microsoft.com/office/drawing/2014/main" id="{E1BDA70C-727C-45F1-9138-2C2BF5B6AEF5}"/>
                </a:ext>
              </a:extLst>
            </p:cNvPr>
            <p:cNvSpPr txBox="1"/>
            <p:nvPr/>
          </p:nvSpPr>
          <p:spPr>
            <a:xfrm>
              <a:off x="2272481" y="3003203"/>
              <a:ext cx="1981588" cy="338554"/>
            </a:xfrm>
            <a:prstGeom prst="rect">
              <a:avLst/>
            </a:prstGeom>
            <a:noFill/>
          </p:spPr>
          <p:txBody>
            <a:bodyPr wrap="square" rtlCol="0">
              <a:spAutoFit/>
            </a:bodyPr>
            <a:lstStyle/>
            <a:p>
              <a:r>
                <a:rPr lang="en-US" sz="1600" dirty="0">
                  <a:solidFill>
                    <a:schemeClr val="tx1"/>
                  </a:solidFill>
                  <a:latin typeface="Oswald" panose="020B0604020202020204" charset="0"/>
                </a:rPr>
                <a:t>GOALS </a:t>
              </a:r>
            </a:p>
          </p:txBody>
        </p:sp>
        <p:pic>
          <p:nvPicPr>
            <p:cNvPr id="30" name="Picture 29" descr="goals-icon.png">
              <a:extLst>
                <a:ext uri="{FF2B5EF4-FFF2-40B4-BE49-F238E27FC236}">
                  <a16:creationId xmlns:a16="http://schemas.microsoft.com/office/drawing/2014/main" id="{3527CE17-A5E0-4AF9-8912-BF0D2F10CC90}"/>
                </a:ext>
              </a:extLst>
            </p:cNvPr>
            <p:cNvPicPr>
              <a:picLocks noChangeAspect="1"/>
            </p:cNvPicPr>
            <p:nvPr/>
          </p:nvPicPr>
          <p:blipFill>
            <a:blip r:embed="rId8">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972050" y="2967110"/>
              <a:ext cx="327332" cy="327332"/>
            </a:xfrm>
            <a:prstGeom prst="rect">
              <a:avLst/>
            </a:prstGeom>
          </p:spPr>
        </p:pic>
      </p:grpSp>
      <p:cxnSp>
        <p:nvCxnSpPr>
          <p:cNvPr id="44" name="Straight Connector 43">
            <a:extLst>
              <a:ext uri="{FF2B5EF4-FFF2-40B4-BE49-F238E27FC236}">
                <a16:creationId xmlns:a16="http://schemas.microsoft.com/office/drawing/2014/main" id="{F8A3BF62-96D2-4611-BD13-B304AFEEC375}"/>
              </a:ext>
            </a:extLst>
          </p:cNvPr>
          <p:cNvCxnSpPr>
            <a:cxnSpLocks/>
          </p:cNvCxnSpPr>
          <p:nvPr/>
        </p:nvCxnSpPr>
        <p:spPr>
          <a:xfrm flipH="1">
            <a:off x="1935625" y="549243"/>
            <a:ext cx="4820055" cy="0"/>
          </a:xfrm>
          <a:prstGeom prst="line">
            <a:avLst/>
          </a:prstGeom>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1CA52316-0A63-4931-9A40-2A74FBE0D36A}"/>
              </a:ext>
            </a:extLst>
          </p:cNvPr>
          <p:cNvSpPr txBox="1"/>
          <p:nvPr/>
        </p:nvSpPr>
        <p:spPr>
          <a:xfrm>
            <a:off x="7212781" y="1595071"/>
            <a:ext cx="1999265" cy="289310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Oswald" panose="020B0604020202020204" charset="0"/>
              </a:rPr>
              <a:t>Travelling</a:t>
            </a: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Swimming </a:t>
            </a: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Actively funds NGO’s</a:t>
            </a:r>
          </a:p>
          <a:p>
            <a:r>
              <a:rPr lang="en-US" dirty="0">
                <a:solidFill>
                  <a:schemeClr val="tx1"/>
                </a:solidFill>
                <a:latin typeface="Oswald" panose="020B0604020202020204" charset="0"/>
              </a:rPr>
              <a:t>       who conduct plantation</a:t>
            </a:r>
          </a:p>
          <a:p>
            <a:r>
              <a:rPr lang="en-US" dirty="0">
                <a:solidFill>
                  <a:schemeClr val="tx1"/>
                </a:solidFill>
                <a:latin typeface="Oswald" panose="020B0604020202020204" charset="0"/>
              </a:rPr>
              <a:t>       drives.</a:t>
            </a:r>
          </a:p>
          <a:p>
            <a:endParaRPr lang="en-US" dirty="0">
              <a:solidFill>
                <a:schemeClr val="tx1"/>
              </a:solidFill>
              <a:latin typeface="Oswald" panose="020B0604020202020204" charset="0"/>
            </a:endParaRPr>
          </a:p>
          <a:p>
            <a:pPr marL="285750" indent="-285750">
              <a:buFont typeface="Arial" panose="020B0604020202020204" pitchFamily="34" charset="0"/>
              <a:buChar char="•"/>
            </a:pPr>
            <a:r>
              <a:rPr lang="en-US" dirty="0">
                <a:solidFill>
                  <a:schemeClr val="tx1"/>
                </a:solidFill>
                <a:latin typeface="Oswald" panose="020B0604020202020204" charset="0"/>
              </a:rPr>
              <a:t>Reading</a:t>
            </a: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US" dirty="0">
              <a:solidFill>
                <a:schemeClr val="tx1"/>
              </a:solidFill>
              <a:latin typeface="Oswald" panose="020B0604020202020204" charset="0"/>
            </a:endParaRPr>
          </a:p>
          <a:p>
            <a:endParaRPr lang="en-US" dirty="0">
              <a:solidFill>
                <a:schemeClr val="tx1"/>
              </a:solidFill>
              <a:latin typeface="Oswald" panose="020B0604020202020204" charset="0"/>
            </a:endParaRPr>
          </a:p>
          <a:p>
            <a:pPr marL="285750" indent="-285750">
              <a:buFont typeface="Arial" panose="020B0604020202020204" pitchFamily="34" charset="0"/>
              <a:buChar char="•"/>
            </a:pPr>
            <a:endParaRPr lang="en-IN" dirty="0">
              <a:solidFill>
                <a:schemeClr val="tx1"/>
              </a:solidFill>
              <a:latin typeface="Oswald" panose="020B0604020202020204" charset="0"/>
            </a:endParaRPr>
          </a:p>
        </p:txBody>
      </p:sp>
      <p:cxnSp>
        <p:nvCxnSpPr>
          <p:cNvPr id="71" name="Straight Connector 70">
            <a:extLst>
              <a:ext uri="{FF2B5EF4-FFF2-40B4-BE49-F238E27FC236}">
                <a16:creationId xmlns:a16="http://schemas.microsoft.com/office/drawing/2014/main" id="{A2B7D105-094A-482E-A584-3FE9BBE338CD}"/>
              </a:ext>
            </a:extLst>
          </p:cNvPr>
          <p:cNvCxnSpPr>
            <a:cxnSpLocks/>
          </p:cNvCxnSpPr>
          <p:nvPr/>
        </p:nvCxnSpPr>
        <p:spPr>
          <a:xfrm flipH="1">
            <a:off x="4428896" y="3081072"/>
            <a:ext cx="2326784"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CB9BBBC-B0BC-4AFF-A828-60BBBBACB594}"/>
              </a:ext>
            </a:extLst>
          </p:cNvPr>
          <p:cNvSpPr txBox="1"/>
          <p:nvPr/>
        </p:nvSpPr>
        <p:spPr>
          <a:xfrm>
            <a:off x="442219" y="4530454"/>
            <a:ext cx="1019531" cy="824841"/>
          </a:xfrm>
          <a:prstGeom prst="rect">
            <a:avLst/>
          </a:prstGeom>
          <a:noFill/>
        </p:spPr>
        <p:txBody>
          <a:bodyPr wrap="square" rtlCol="0">
            <a:spAutoFit/>
          </a:bodyPr>
          <a:lstStyle/>
          <a:p>
            <a:pPr>
              <a:lnSpc>
                <a:spcPct val="120000"/>
              </a:lnSpc>
            </a:pPr>
            <a:endParaRPr lang="en-US" b="1" baseline="30000" dirty="0">
              <a:solidFill>
                <a:schemeClr val="bg1"/>
              </a:solidFill>
              <a:latin typeface="Oswald" panose="020B0604020202020204" charset="0"/>
            </a:endParaRPr>
          </a:p>
          <a:p>
            <a:pPr>
              <a:lnSpc>
                <a:spcPct val="120000"/>
              </a:lnSpc>
            </a:pPr>
            <a:r>
              <a:rPr lang="en-US" b="1" baseline="30000" dirty="0">
                <a:solidFill>
                  <a:schemeClr val="bg1"/>
                </a:solidFill>
                <a:latin typeface="Oswald" panose="020B0604020202020204" charset="0"/>
              </a:rPr>
              <a:t>· ARCHETYPE</a:t>
            </a:r>
            <a:r>
              <a:rPr lang="en-US" baseline="30000" dirty="0">
                <a:solidFill>
                  <a:schemeClr val="bg1"/>
                </a:solidFill>
                <a:latin typeface="Oswald" panose="020B0604020202020204" charset="0"/>
              </a:rPr>
              <a:t> </a:t>
            </a:r>
          </a:p>
          <a:p>
            <a:pPr>
              <a:lnSpc>
                <a:spcPct val="120000"/>
              </a:lnSpc>
            </a:pPr>
            <a:r>
              <a:rPr lang="en-US" baseline="30000" dirty="0">
                <a:solidFill>
                  <a:schemeClr val="bg1"/>
                </a:solidFill>
                <a:latin typeface="Oswald" panose="020B0604020202020204" charset="0"/>
              </a:rPr>
              <a:t>THE RISK TAKER</a:t>
            </a:r>
            <a:endParaRPr lang="mr-IN" baseline="30000" dirty="0">
              <a:solidFill>
                <a:schemeClr val="bg1"/>
              </a:solidFill>
              <a:latin typeface="Oswald" panose="020B0604020202020204" charset="0"/>
            </a:endParaRPr>
          </a:p>
          <a:p>
            <a:endParaRPr lang="en-IN" dirty="0"/>
          </a:p>
        </p:txBody>
      </p:sp>
      <p:grpSp>
        <p:nvGrpSpPr>
          <p:cNvPr id="3" name="Group 2">
            <a:extLst>
              <a:ext uri="{FF2B5EF4-FFF2-40B4-BE49-F238E27FC236}">
                <a16:creationId xmlns:a16="http://schemas.microsoft.com/office/drawing/2014/main" id="{A5B69B6C-0A58-4C49-BBB9-EA3C7C0BF9BB}"/>
              </a:ext>
            </a:extLst>
          </p:cNvPr>
          <p:cNvGrpSpPr/>
          <p:nvPr/>
        </p:nvGrpSpPr>
        <p:grpSpPr>
          <a:xfrm>
            <a:off x="2049233" y="3120024"/>
            <a:ext cx="946618" cy="89660"/>
            <a:chOff x="2528105" y="2397304"/>
            <a:chExt cx="946618" cy="89660"/>
          </a:xfrm>
        </p:grpSpPr>
        <p:cxnSp>
          <p:nvCxnSpPr>
            <p:cNvPr id="41" name="Straight Connector 40">
              <a:extLst>
                <a:ext uri="{FF2B5EF4-FFF2-40B4-BE49-F238E27FC236}">
                  <a16:creationId xmlns:a16="http://schemas.microsoft.com/office/drawing/2014/main" id="{DABC4EF0-39CB-44E2-8C36-F30753B23E9D}"/>
                </a:ext>
              </a:extLst>
            </p:cNvPr>
            <p:cNvCxnSpPr/>
            <p:nvPr/>
          </p:nvCxnSpPr>
          <p:spPr>
            <a:xfrm>
              <a:off x="2528105" y="2442134"/>
              <a:ext cx="94661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A3E8B6C-19AA-4D1C-A25E-565C5714F5DC}"/>
                </a:ext>
              </a:extLst>
            </p:cNvPr>
            <p:cNvCxnSpPr>
              <a:cxnSpLocks/>
            </p:cNvCxnSpPr>
            <p:nvPr/>
          </p:nvCxnSpPr>
          <p:spPr>
            <a:xfrm>
              <a:off x="2528105" y="2442134"/>
              <a:ext cx="771362"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73B5CEE9-1B0F-4830-B7E7-CCDF26464AB1}"/>
                </a:ext>
              </a:extLst>
            </p:cNvPr>
            <p:cNvSpPr/>
            <p:nvPr/>
          </p:nvSpPr>
          <p:spPr>
            <a:xfrm>
              <a:off x="3254637" y="2397304"/>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grpSp>
      <p:grpSp>
        <p:nvGrpSpPr>
          <p:cNvPr id="5" name="Group 4">
            <a:extLst>
              <a:ext uri="{FF2B5EF4-FFF2-40B4-BE49-F238E27FC236}">
                <a16:creationId xmlns:a16="http://schemas.microsoft.com/office/drawing/2014/main" id="{CFA776A1-3B3A-48CA-BE9F-C102F4440A15}"/>
              </a:ext>
            </a:extLst>
          </p:cNvPr>
          <p:cNvGrpSpPr/>
          <p:nvPr/>
        </p:nvGrpSpPr>
        <p:grpSpPr>
          <a:xfrm>
            <a:off x="2052710" y="3944424"/>
            <a:ext cx="953383" cy="89660"/>
            <a:chOff x="4585336" y="4218501"/>
            <a:chExt cx="953383" cy="89660"/>
          </a:xfrm>
        </p:grpSpPr>
        <p:cxnSp>
          <p:nvCxnSpPr>
            <p:cNvPr id="60" name="Straight Connector 59">
              <a:extLst>
                <a:ext uri="{FF2B5EF4-FFF2-40B4-BE49-F238E27FC236}">
                  <a16:creationId xmlns:a16="http://schemas.microsoft.com/office/drawing/2014/main" id="{51B6ED87-4556-46A7-B367-EE412B1D14A6}"/>
                </a:ext>
              </a:extLst>
            </p:cNvPr>
            <p:cNvCxnSpPr/>
            <p:nvPr/>
          </p:nvCxnSpPr>
          <p:spPr>
            <a:xfrm>
              <a:off x="4592101" y="4263331"/>
              <a:ext cx="94661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8D5C0AC-7CFC-46AD-8BCE-0669C895B51E}"/>
                </a:ext>
              </a:extLst>
            </p:cNvPr>
            <p:cNvCxnSpPr>
              <a:cxnSpLocks/>
            </p:cNvCxnSpPr>
            <p:nvPr/>
          </p:nvCxnSpPr>
          <p:spPr>
            <a:xfrm>
              <a:off x="4585336" y="4268414"/>
              <a:ext cx="469832"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9C17E9D5-2C0F-4358-8639-41A7E125BCBB}"/>
                </a:ext>
              </a:extLst>
            </p:cNvPr>
            <p:cNvSpPr/>
            <p:nvPr/>
          </p:nvSpPr>
          <p:spPr>
            <a:xfrm>
              <a:off x="5029021" y="4218501"/>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grpSp>
      <p:sp>
        <p:nvSpPr>
          <p:cNvPr id="33" name="TextBox 32">
            <a:extLst>
              <a:ext uri="{FF2B5EF4-FFF2-40B4-BE49-F238E27FC236}">
                <a16:creationId xmlns:a16="http://schemas.microsoft.com/office/drawing/2014/main" id="{81F9F8C4-87A3-4548-957E-A00C4620E34D}"/>
              </a:ext>
            </a:extLst>
          </p:cNvPr>
          <p:cNvSpPr txBox="1"/>
          <p:nvPr/>
        </p:nvSpPr>
        <p:spPr>
          <a:xfrm>
            <a:off x="1949733" y="3540920"/>
            <a:ext cx="1200970" cy="307777"/>
          </a:xfrm>
          <a:prstGeom prst="rect">
            <a:avLst/>
          </a:prstGeom>
          <a:noFill/>
        </p:spPr>
        <p:txBody>
          <a:bodyPr wrap="none" rtlCol="0">
            <a:spAutoFit/>
          </a:bodyPr>
          <a:lstStyle/>
          <a:p>
            <a:r>
              <a:rPr lang="en-US" dirty="0">
                <a:solidFill>
                  <a:schemeClr val="tx1"/>
                </a:solidFill>
                <a:latin typeface="Oswald" panose="020B0604020202020204" charset="0"/>
              </a:rPr>
              <a:t>AFFORDABILITY</a:t>
            </a:r>
            <a:endParaRPr lang="en-IN" dirty="0">
              <a:solidFill>
                <a:schemeClr val="tx1"/>
              </a:solidFill>
              <a:latin typeface="Oswald" panose="020B0604020202020204" charset="0"/>
            </a:endParaRPr>
          </a:p>
        </p:txBody>
      </p:sp>
      <p:grpSp>
        <p:nvGrpSpPr>
          <p:cNvPr id="6" name="Group 5">
            <a:extLst>
              <a:ext uri="{FF2B5EF4-FFF2-40B4-BE49-F238E27FC236}">
                <a16:creationId xmlns:a16="http://schemas.microsoft.com/office/drawing/2014/main" id="{A491DA4A-3524-4882-B5A6-0D5FAE88403F}"/>
              </a:ext>
            </a:extLst>
          </p:cNvPr>
          <p:cNvGrpSpPr/>
          <p:nvPr/>
        </p:nvGrpSpPr>
        <p:grpSpPr>
          <a:xfrm>
            <a:off x="2079488" y="4801385"/>
            <a:ext cx="946618" cy="89660"/>
            <a:chOff x="5878963" y="4173671"/>
            <a:chExt cx="946618" cy="89660"/>
          </a:xfrm>
        </p:grpSpPr>
        <p:cxnSp>
          <p:nvCxnSpPr>
            <p:cNvPr id="64" name="Straight Connector 63">
              <a:extLst>
                <a:ext uri="{FF2B5EF4-FFF2-40B4-BE49-F238E27FC236}">
                  <a16:creationId xmlns:a16="http://schemas.microsoft.com/office/drawing/2014/main" id="{470A75D9-5DB6-44F4-B4A1-B6BB1E9E3978}"/>
                </a:ext>
              </a:extLst>
            </p:cNvPr>
            <p:cNvCxnSpPr/>
            <p:nvPr/>
          </p:nvCxnSpPr>
          <p:spPr>
            <a:xfrm>
              <a:off x="5878963" y="4218501"/>
              <a:ext cx="94661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825BBC9-66D8-4C6B-B9C8-D98C4FEDE0AE}"/>
                </a:ext>
              </a:extLst>
            </p:cNvPr>
            <p:cNvCxnSpPr>
              <a:cxnSpLocks/>
            </p:cNvCxnSpPr>
            <p:nvPr/>
          </p:nvCxnSpPr>
          <p:spPr>
            <a:xfrm>
              <a:off x="5878963" y="4218501"/>
              <a:ext cx="260987"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815C3213-FFC9-4ED7-B172-4A9226C8096B}"/>
                </a:ext>
              </a:extLst>
            </p:cNvPr>
            <p:cNvSpPr/>
            <p:nvPr/>
          </p:nvSpPr>
          <p:spPr>
            <a:xfrm>
              <a:off x="6137614" y="4173671"/>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grpSp>
      <p:sp>
        <p:nvSpPr>
          <p:cNvPr id="37" name="TextBox 36">
            <a:extLst>
              <a:ext uri="{FF2B5EF4-FFF2-40B4-BE49-F238E27FC236}">
                <a16:creationId xmlns:a16="http://schemas.microsoft.com/office/drawing/2014/main" id="{D6FCF2CB-D15B-4B62-B203-BA5449E75620}"/>
              </a:ext>
            </a:extLst>
          </p:cNvPr>
          <p:cNvSpPr txBox="1"/>
          <p:nvPr/>
        </p:nvSpPr>
        <p:spPr>
          <a:xfrm>
            <a:off x="1952509" y="4415204"/>
            <a:ext cx="1465466" cy="307777"/>
          </a:xfrm>
          <a:prstGeom prst="rect">
            <a:avLst/>
          </a:prstGeom>
          <a:noFill/>
        </p:spPr>
        <p:txBody>
          <a:bodyPr wrap="none" rtlCol="0">
            <a:spAutoFit/>
          </a:bodyPr>
          <a:lstStyle/>
          <a:p>
            <a:r>
              <a:rPr lang="en-US" dirty="0">
                <a:solidFill>
                  <a:schemeClr val="tx1"/>
                </a:solidFill>
                <a:latin typeface="Oswald" panose="020B0604020202020204" charset="0"/>
              </a:rPr>
              <a:t>TIME AVAILABILITY </a:t>
            </a:r>
            <a:endParaRPr lang="en-IN" dirty="0">
              <a:solidFill>
                <a:schemeClr val="tx1"/>
              </a:solidFill>
              <a:latin typeface="Oswald" panose="020B0604020202020204" charset="0"/>
            </a:endParaRPr>
          </a:p>
        </p:txBody>
      </p:sp>
      <p:sp>
        <p:nvSpPr>
          <p:cNvPr id="38" name="TextBox 37">
            <a:extLst>
              <a:ext uri="{FF2B5EF4-FFF2-40B4-BE49-F238E27FC236}">
                <a16:creationId xmlns:a16="http://schemas.microsoft.com/office/drawing/2014/main" id="{ACCF2F0A-0E6B-422B-8DED-092DD94DA2C8}"/>
              </a:ext>
            </a:extLst>
          </p:cNvPr>
          <p:cNvSpPr txBox="1"/>
          <p:nvPr/>
        </p:nvSpPr>
        <p:spPr>
          <a:xfrm>
            <a:off x="1960297" y="2733844"/>
            <a:ext cx="1265090" cy="307777"/>
          </a:xfrm>
          <a:prstGeom prst="rect">
            <a:avLst/>
          </a:prstGeom>
          <a:noFill/>
        </p:spPr>
        <p:txBody>
          <a:bodyPr wrap="none" rtlCol="0">
            <a:spAutoFit/>
          </a:bodyPr>
          <a:lstStyle/>
          <a:p>
            <a:r>
              <a:rPr lang="en-US" dirty="0">
                <a:solidFill>
                  <a:schemeClr val="tx1"/>
                </a:solidFill>
                <a:latin typeface="Oswald" panose="020B0604020202020204" charset="0"/>
              </a:rPr>
              <a:t>INTEREST IN JOB</a:t>
            </a:r>
            <a:endParaRPr lang="en-IN" dirty="0">
              <a:solidFill>
                <a:schemeClr val="tx1"/>
              </a:solidFill>
              <a:latin typeface="Oswald" panose="020B0604020202020204" charset="0"/>
            </a:endParaRPr>
          </a:p>
        </p:txBody>
      </p:sp>
      <p:grpSp>
        <p:nvGrpSpPr>
          <p:cNvPr id="10" name="Group 9">
            <a:extLst>
              <a:ext uri="{FF2B5EF4-FFF2-40B4-BE49-F238E27FC236}">
                <a16:creationId xmlns:a16="http://schemas.microsoft.com/office/drawing/2014/main" id="{8D0619CF-8F6C-43C1-8668-57E7F092F85F}"/>
              </a:ext>
            </a:extLst>
          </p:cNvPr>
          <p:cNvGrpSpPr/>
          <p:nvPr/>
        </p:nvGrpSpPr>
        <p:grpSpPr>
          <a:xfrm>
            <a:off x="7418554" y="1196522"/>
            <a:ext cx="1546594" cy="338554"/>
            <a:chOff x="7403838" y="1317438"/>
            <a:chExt cx="1546594" cy="338554"/>
          </a:xfrm>
        </p:grpSpPr>
        <p:sp>
          <p:nvSpPr>
            <p:cNvPr id="20" name="TextBox 19">
              <a:extLst>
                <a:ext uri="{FF2B5EF4-FFF2-40B4-BE49-F238E27FC236}">
                  <a16:creationId xmlns:a16="http://schemas.microsoft.com/office/drawing/2014/main" id="{6E92F99F-4C69-4BDD-9F3D-63DDEDC868A1}"/>
                </a:ext>
              </a:extLst>
            </p:cNvPr>
            <p:cNvSpPr txBox="1"/>
            <p:nvPr/>
          </p:nvSpPr>
          <p:spPr>
            <a:xfrm>
              <a:off x="7723980" y="1317438"/>
              <a:ext cx="1226452" cy="338554"/>
            </a:xfrm>
            <a:prstGeom prst="rect">
              <a:avLst/>
            </a:prstGeom>
            <a:noFill/>
          </p:spPr>
          <p:txBody>
            <a:bodyPr wrap="square" rtlCol="0">
              <a:spAutoFit/>
            </a:bodyPr>
            <a:lstStyle/>
            <a:p>
              <a:r>
                <a:rPr lang="en-US" sz="1600" dirty="0">
                  <a:solidFill>
                    <a:schemeClr val="tx1"/>
                  </a:solidFill>
                  <a:latin typeface="Oswald" panose="020B0604020202020204" charset="0"/>
                </a:rPr>
                <a:t>INTERESTS</a:t>
              </a:r>
            </a:p>
          </p:txBody>
        </p:sp>
        <p:grpSp>
          <p:nvGrpSpPr>
            <p:cNvPr id="53" name="Google Shape;11538;p70">
              <a:extLst>
                <a:ext uri="{FF2B5EF4-FFF2-40B4-BE49-F238E27FC236}">
                  <a16:creationId xmlns:a16="http://schemas.microsoft.com/office/drawing/2014/main" id="{7118F50F-B49C-4C4A-9EA3-4C906AE1588B}"/>
                </a:ext>
              </a:extLst>
            </p:cNvPr>
            <p:cNvGrpSpPr/>
            <p:nvPr/>
          </p:nvGrpSpPr>
          <p:grpSpPr>
            <a:xfrm>
              <a:off x="7403838" y="1317438"/>
              <a:ext cx="320142" cy="338554"/>
              <a:chOff x="3974207" y="2429009"/>
              <a:chExt cx="320143" cy="338491"/>
            </a:xfrm>
          </p:grpSpPr>
          <p:sp>
            <p:nvSpPr>
              <p:cNvPr id="54" name="Google Shape;11539;p70">
                <a:extLst>
                  <a:ext uri="{FF2B5EF4-FFF2-40B4-BE49-F238E27FC236}">
                    <a16:creationId xmlns:a16="http://schemas.microsoft.com/office/drawing/2014/main" id="{5544D8FB-6FFB-4910-99A5-B8EE80C86DDC}"/>
                  </a:ext>
                </a:extLst>
              </p:cNvPr>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540;p70">
                <a:extLst>
                  <a:ext uri="{FF2B5EF4-FFF2-40B4-BE49-F238E27FC236}">
                    <a16:creationId xmlns:a16="http://schemas.microsoft.com/office/drawing/2014/main" id="{CF27816D-A071-42FD-A182-C0D6BFC5AB8A}"/>
                  </a:ext>
                </a:extLst>
              </p:cNvPr>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TextBox 7">
            <a:extLst>
              <a:ext uri="{FF2B5EF4-FFF2-40B4-BE49-F238E27FC236}">
                <a16:creationId xmlns:a16="http://schemas.microsoft.com/office/drawing/2014/main" id="{B22F315F-1733-4EC7-ACDA-D3A097EFD8D4}"/>
              </a:ext>
            </a:extLst>
          </p:cNvPr>
          <p:cNvSpPr txBox="1"/>
          <p:nvPr/>
        </p:nvSpPr>
        <p:spPr>
          <a:xfrm>
            <a:off x="7264877" y="3911047"/>
            <a:ext cx="1895071" cy="307777"/>
          </a:xfrm>
          <a:prstGeom prst="rect">
            <a:avLst/>
          </a:prstGeom>
          <a:noFill/>
        </p:spPr>
        <p:txBody>
          <a:bodyPr wrap="none" rtlCol="0">
            <a:spAutoFit/>
          </a:bodyPr>
          <a:lstStyle/>
          <a:p>
            <a:r>
              <a:rPr lang="en-US" dirty="0">
                <a:solidFill>
                  <a:schemeClr val="tx1"/>
                </a:solidFill>
                <a:latin typeface="Oswald" panose="020B0604020202020204" charset="0"/>
              </a:rPr>
              <a:t>FAVOURITE SOCIAL MEDIA</a:t>
            </a:r>
            <a:endParaRPr lang="en-IN" dirty="0">
              <a:solidFill>
                <a:schemeClr val="tx1"/>
              </a:solidFill>
              <a:latin typeface="Oswald" panose="020B0604020202020204" charset="0"/>
            </a:endParaRPr>
          </a:p>
        </p:txBody>
      </p:sp>
      <p:pic>
        <p:nvPicPr>
          <p:cNvPr id="21" name="Picture 20">
            <a:extLst>
              <a:ext uri="{FF2B5EF4-FFF2-40B4-BE49-F238E27FC236}">
                <a16:creationId xmlns:a16="http://schemas.microsoft.com/office/drawing/2014/main" id="{8752E170-2063-4193-BC37-22BCA36A2307}"/>
              </a:ext>
            </a:extLst>
          </p:cNvPr>
          <p:cNvPicPr>
            <a:picLocks noChangeAspect="1"/>
          </p:cNvPicPr>
          <p:nvPr/>
        </p:nvPicPr>
        <p:blipFill>
          <a:blip r:embed="rId10"/>
          <a:stretch>
            <a:fillRect/>
          </a:stretch>
        </p:blipFill>
        <p:spPr>
          <a:xfrm>
            <a:off x="7578625" y="4390230"/>
            <a:ext cx="411155" cy="411155"/>
          </a:xfrm>
          <a:prstGeom prst="rect">
            <a:avLst/>
          </a:prstGeom>
        </p:spPr>
      </p:pic>
      <p:pic>
        <p:nvPicPr>
          <p:cNvPr id="31" name="Picture 30">
            <a:extLst>
              <a:ext uri="{FF2B5EF4-FFF2-40B4-BE49-F238E27FC236}">
                <a16:creationId xmlns:a16="http://schemas.microsoft.com/office/drawing/2014/main" id="{09241872-CC53-4583-8A9E-0B5E6515A13C}"/>
              </a:ext>
            </a:extLst>
          </p:cNvPr>
          <p:cNvPicPr>
            <a:picLocks noChangeAspect="1"/>
          </p:cNvPicPr>
          <p:nvPr/>
        </p:nvPicPr>
        <p:blipFill>
          <a:blip r:embed="rId11"/>
          <a:stretch>
            <a:fillRect/>
          </a:stretch>
        </p:blipFill>
        <p:spPr>
          <a:xfrm>
            <a:off x="8420982" y="4396467"/>
            <a:ext cx="411155" cy="411155"/>
          </a:xfrm>
          <a:prstGeom prst="rect">
            <a:avLst/>
          </a:prstGeom>
        </p:spPr>
      </p:pic>
    </p:spTree>
    <p:extLst>
      <p:ext uri="{BB962C8B-B14F-4D97-AF65-F5344CB8AC3E}">
        <p14:creationId xmlns:p14="http://schemas.microsoft.com/office/powerpoint/2010/main" val="2676595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35"/>
          <p:cNvSpPr txBox="1">
            <a:spLocks noGrp="1"/>
          </p:cNvSpPr>
          <p:nvPr>
            <p:ph type="title"/>
          </p:nvPr>
        </p:nvSpPr>
        <p:spPr>
          <a:xfrm>
            <a:off x="2033940" y="1067981"/>
            <a:ext cx="2119500" cy="5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01</a:t>
            </a:r>
            <a:endParaRPr sz="3000" dirty="0"/>
          </a:p>
        </p:txBody>
      </p:sp>
      <p:sp>
        <p:nvSpPr>
          <p:cNvPr id="475" name="Google Shape;475;p35"/>
          <p:cNvSpPr txBox="1">
            <a:spLocks noGrp="1"/>
          </p:cNvSpPr>
          <p:nvPr>
            <p:ph type="title" idx="2"/>
          </p:nvPr>
        </p:nvSpPr>
        <p:spPr>
          <a:xfrm>
            <a:off x="4066789" y="1573893"/>
            <a:ext cx="4015698"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TARGET AUDIENCE</a:t>
            </a:r>
            <a:endParaRPr sz="1800" dirty="0"/>
          </a:p>
        </p:txBody>
      </p:sp>
      <p:sp>
        <p:nvSpPr>
          <p:cNvPr id="477" name="Google Shape;477;p35"/>
          <p:cNvSpPr txBox="1">
            <a:spLocks noGrp="1"/>
          </p:cNvSpPr>
          <p:nvPr>
            <p:ph type="subTitle" idx="1"/>
          </p:nvPr>
        </p:nvSpPr>
        <p:spPr>
          <a:xfrm>
            <a:off x="2114098" y="2013466"/>
            <a:ext cx="21195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libri" panose="020F0502020204030204" pitchFamily="34" charset="0"/>
                <a:cs typeface="Calibri" panose="020F0502020204030204" pitchFamily="34" charset="0"/>
              </a:rPr>
              <a:t>About the startup, its competitors and the micro-mobility market.</a:t>
            </a:r>
            <a:endParaRPr dirty="0">
              <a:latin typeface="Calibri" panose="020F0502020204030204" pitchFamily="34" charset="0"/>
              <a:cs typeface="Calibri" panose="020F0502020204030204" pitchFamily="34" charset="0"/>
            </a:endParaRPr>
          </a:p>
        </p:txBody>
      </p:sp>
      <p:sp>
        <p:nvSpPr>
          <p:cNvPr id="476" name="Google Shape;476;p35"/>
          <p:cNvSpPr txBox="1">
            <a:spLocks noGrp="1"/>
          </p:cNvSpPr>
          <p:nvPr>
            <p:ph type="title" idx="3"/>
          </p:nvPr>
        </p:nvSpPr>
        <p:spPr>
          <a:xfrm>
            <a:off x="5014888" y="1073597"/>
            <a:ext cx="2119500" cy="5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02</a:t>
            </a:r>
            <a:endParaRPr sz="3000" dirty="0"/>
          </a:p>
        </p:txBody>
      </p:sp>
      <p:sp>
        <p:nvSpPr>
          <p:cNvPr id="478" name="Google Shape;478;p35"/>
          <p:cNvSpPr txBox="1">
            <a:spLocks noGrp="1"/>
          </p:cNvSpPr>
          <p:nvPr>
            <p:ph type="title" idx="4"/>
          </p:nvPr>
        </p:nvSpPr>
        <p:spPr>
          <a:xfrm>
            <a:off x="802600" y="3528152"/>
            <a:ext cx="4656997" cy="7686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MARKETING STRATEGIES</a:t>
            </a:r>
            <a:endParaRPr sz="1800" dirty="0"/>
          </a:p>
        </p:txBody>
      </p:sp>
      <p:sp>
        <p:nvSpPr>
          <p:cNvPr id="480" name="Google Shape;480;p35"/>
          <p:cNvSpPr txBox="1">
            <a:spLocks noGrp="1"/>
          </p:cNvSpPr>
          <p:nvPr>
            <p:ph type="subTitle" idx="5"/>
          </p:nvPr>
        </p:nvSpPr>
        <p:spPr>
          <a:xfrm>
            <a:off x="2033940" y="4118094"/>
            <a:ext cx="2238917"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libri" panose="020F0502020204030204" pitchFamily="34" charset="0"/>
                <a:cs typeface="Calibri" panose="020F0502020204030204" pitchFamily="34" charset="0"/>
              </a:rPr>
              <a:t>Defining unique marketing strategies with emphasis on feasibility and cost. </a:t>
            </a:r>
            <a:endParaRPr dirty="0">
              <a:latin typeface="Calibri" panose="020F0502020204030204" pitchFamily="34" charset="0"/>
              <a:cs typeface="Calibri" panose="020F0502020204030204" pitchFamily="34" charset="0"/>
            </a:endParaRPr>
          </a:p>
        </p:txBody>
      </p:sp>
      <p:sp>
        <p:nvSpPr>
          <p:cNvPr id="479" name="Google Shape;479;p35"/>
          <p:cNvSpPr txBox="1">
            <a:spLocks noGrp="1"/>
          </p:cNvSpPr>
          <p:nvPr>
            <p:ph type="title" idx="6"/>
          </p:nvPr>
        </p:nvSpPr>
        <p:spPr>
          <a:xfrm>
            <a:off x="1994681" y="3116463"/>
            <a:ext cx="2119500" cy="5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03</a:t>
            </a:r>
            <a:endParaRPr sz="3000" dirty="0"/>
          </a:p>
        </p:txBody>
      </p:sp>
      <p:sp>
        <p:nvSpPr>
          <p:cNvPr id="481" name="Google Shape;481;p35"/>
          <p:cNvSpPr txBox="1">
            <a:spLocks noGrp="1"/>
          </p:cNvSpPr>
          <p:nvPr>
            <p:ph type="title" idx="7"/>
          </p:nvPr>
        </p:nvSpPr>
        <p:spPr>
          <a:xfrm>
            <a:off x="5064865" y="3654403"/>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MEASURING SUCCESS</a:t>
            </a:r>
            <a:endParaRPr sz="1800" dirty="0"/>
          </a:p>
        </p:txBody>
      </p:sp>
      <p:sp>
        <p:nvSpPr>
          <p:cNvPr id="483" name="Google Shape;483;p35"/>
          <p:cNvSpPr txBox="1">
            <a:spLocks noGrp="1"/>
          </p:cNvSpPr>
          <p:nvPr>
            <p:ph type="subTitle" idx="8"/>
          </p:nvPr>
        </p:nvSpPr>
        <p:spPr>
          <a:xfrm>
            <a:off x="5014888" y="4118094"/>
            <a:ext cx="21195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Analyzing KPIs for the marketing strategies with the present day reference.</a:t>
            </a:r>
            <a:endParaRPr dirty="0">
              <a:latin typeface="Calibri" panose="020F0502020204030204" pitchFamily="34" charset="0"/>
              <a:cs typeface="Calibri" panose="020F0502020204030204" pitchFamily="34" charset="0"/>
            </a:endParaRPr>
          </a:p>
        </p:txBody>
      </p:sp>
      <p:sp>
        <p:nvSpPr>
          <p:cNvPr id="482" name="Google Shape;482;p35"/>
          <p:cNvSpPr txBox="1">
            <a:spLocks noGrp="1"/>
          </p:cNvSpPr>
          <p:nvPr>
            <p:ph type="title" idx="9"/>
          </p:nvPr>
        </p:nvSpPr>
        <p:spPr>
          <a:xfrm>
            <a:off x="5006635" y="3154107"/>
            <a:ext cx="2119500" cy="5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04</a:t>
            </a:r>
            <a:endParaRPr sz="3000" dirty="0"/>
          </a:p>
        </p:txBody>
      </p:sp>
      <p:grpSp>
        <p:nvGrpSpPr>
          <p:cNvPr id="488" name="Google Shape;488;p35"/>
          <p:cNvGrpSpPr/>
          <p:nvPr/>
        </p:nvGrpSpPr>
        <p:grpSpPr>
          <a:xfrm flipH="1">
            <a:off x="5854139" y="1508527"/>
            <a:ext cx="446222" cy="77476"/>
            <a:chOff x="6146875" y="1767300"/>
            <a:chExt cx="331025" cy="57475"/>
          </a:xfrm>
        </p:grpSpPr>
        <p:sp>
          <p:nvSpPr>
            <p:cNvPr id="489" name="Google Shape;489;p3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5"/>
          <p:cNvGrpSpPr/>
          <p:nvPr/>
        </p:nvGrpSpPr>
        <p:grpSpPr>
          <a:xfrm flipH="1">
            <a:off x="2843664" y="3584231"/>
            <a:ext cx="446222" cy="77476"/>
            <a:chOff x="6146875" y="1767300"/>
            <a:chExt cx="331025" cy="57475"/>
          </a:xfrm>
        </p:grpSpPr>
        <p:sp>
          <p:nvSpPr>
            <p:cNvPr id="493" name="Google Shape;493;p3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35"/>
          <p:cNvGrpSpPr/>
          <p:nvPr/>
        </p:nvGrpSpPr>
        <p:grpSpPr>
          <a:xfrm flipH="1">
            <a:off x="5854139" y="3584231"/>
            <a:ext cx="446222" cy="77476"/>
            <a:chOff x="6146875" y="1767300"/>
            <a:chExt cx="331025" cy="57475"/>
          </a:xfrm>
        </p:grpSpPr>
        <p:sp>
          <p:nvSpPr>
            <p:cNvPr id="497" name="Google Shape;497;p3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0" name="Google Shape;500;p35"/>
          <p:cNvCxnSpPr/>
          <p:nvPr/>
        </p:nvCxnSpPr>
        <p:spPr>
          <a:xfrm>
            <a:off x="4572240" y="927150"/>
            <a:ext cx="0" cy="1196400"/>
          </a:xfrm>
          <a:prstGeom prst="straightConnector1">
            <a:avLst/>
          </a:prstGeom>
          <a:noFill/>
          <a:ln w="19050" cap="flat" cmpd="sng">
            <a:solidFill>
              <a:srgbClr val="053B5C"/>
            </a:solidFill>
            <a:prstDash val="solid"/>
            <a:round/>
            <a:headEnd type="none" w="med" len="med"/>
            <a:tailEnd type="none" w="med" len="med"/>
          </a:ln>
        </p:spPr>
      </p:cxnSp>
      <p:cxnSp>
        <p:nvCxnSpPr>
          <p:cNvPr id="501" name="Google Shape;501;p35"/>
          <p:cNvCxnSpPr/>
          <p:nvPr/>
        </p:nvCxnSpPr>
        <p:spPr>
          <a:xfrm>
            <a:off x="4572240" y="3027856"/>
            <a:ext cx="0" cy="1196400"/>
          </a:xfrm>
          <a:prstGeom prst="straightConnector1">
            <a:avLst/>
          </a:prstGeom>
          <a:noFill/>
          <a:ln w="19050" cap="flat" cmpd="sng">
            <a:solidFill>
              <a:srgbClr val="053B5C"/>
            </a:solidFill>
            <a:prstDash val="solid"/>
            <a:round/>
            <a:headEnd type="none" w="med" len="med"/>
            <a:tailEnd type="none" w="med" len="med"/>
          </a:ln>
        </p:spPr>
      </p:cxnSp>
      <p:sp>
        <p:nvSpPr>
          <p:cNvPr id="29" name="Google Shape;477;p35">
            <a:extLst>
              <a:ext uri="{FF2B5EF4-FFF2-40B4-BE49-F238E27FC236}">
                <a16:creationId xmlns:a16="http://schemas.microsoft.com/office/drawing/2014/main" id="{C7CE65BF-8845-465A-8C74-1899D24F8F07}"/>
              </a:ext>
            </a:extLst>
          </p:cNvPr>
          <p:cNvSpPr txBox="1">
            <a:spLocks/>
          </p:cNvSpPr>
          <p:nvPr/>
        </p:nvSpPr>
        <p:spPr>
          <a:xfrm>
            <a:off x="5044518" y="2011321"/>
            <a:ext cx="2119500" cy="6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9pPr>
          </a:lstStyle>
          <a:p>
            <a:pPr marL="0" indent="0"/>
            <a:r>
              <a:rPr lang="en-US" dirty="0">
                <a:latin typeface="Calibri" panose="020F0502020204030204" pitchFamily="34" charset="0"/>
                <a:cs typeface="Calibri" panose="020F0502020204030204" pitchFamily="34" charset="0"/>
              </a:rPr>
              <a:t>Analysis of Target Audience and Defining User Personas</a:t>
            </a:r>
          </a:p>
        </p:txBody>
      </p:sp>
      <p:sp>
        <p:nvSpPr>
          <p:cNvPr id="30" name="Google Shape;475;p35">
            <a:extLst>
              <a:ext uri="{FF2B5EF4-FFF2-40B4-BE49-F238E27FC236}">
                <a16:creationId xmlns:a16="http://schemas.microsoft.com/office/drawing/2014/main" id="{899F52B8-DD25-4291-B291-5C6DC449625D}"/>
              </a:ext>
            </a:extLst>
          </p:cNvPr>
          <p:cNvSpPr txBox="1">
            <a:spLocks/>
          </p:cNvSpPr>
          <p:nvPr/>
        </p:nvSpPr>
        <p:spPr>
          <a:xfrm>
            <a:off x="1935441" y="1577858"/>
            <a:ext cx="2316498" cy="50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Oswald"/>
              <a:buNone/>
              <a:defRPr sz="18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700"/>
              <a:buFont typeface="Oswald"/>
              <a:buNone/>
              <a:defRPr sz="1700" b="0" i="0" u="none" strike="noStrike" cap="none">
                <a:solidFill>
                  <a:schemeClr val="dk1"/>
                </a:solidFill>
                <a:latin typeface="Oswald"/>
                <a:ea typeface="Oswald"/>
                <a:cs typeface="Oswald"/>
                <a:sym typeface="Oswald"/>
              </a:defRPr>
            </a:lvl9pPr>
          </a:lstStyle>
          <a:p>
            <a:r>
              <a:rPr lang="en-IN" dirty="0"/>
              <a:t>PRELIMINARY RESEARCH</a:t>
            </a:r>
          </a:p>
        </p:txBody>
      </p:sp>
      <p:grpSp>
        <p:nvGrpSpPr>
          <p:cNvPr id="28" name="Google Shape;496;p35">
            <a:extLst>
              <a:ext uri="{FF2B5EF4-FFF2-40B4-BE49-F238E27FC236}">
                <a16:creationId xmlns:a16="http://schemas.microsoft.com/office/drawing/2014/main" id="{99D865A4-E06A-4823-A232-3CE57C8AB17B}"/>
              </a:ext>
            </a:extLst>
          </p:cNvPr>
          <p:cNvGrpSpPr/>
          <p:nvPr/>
        </p:nvGrpSpPr>
        <p:grpSpPr>
          <a:xfrm flipH="1">
            <a:off x="2843664" y="1509192"/>
            <a:ext cx="446222" cy="77476"/>
            <a:chOff x="6146875" y="1767300"/>
            <a:chExt cx="331025" cy="57475"/>
          </a:xfrm>
        </p:grpSpPr>
        <p:sp>
          <p:nvSpPr>
            <p:cNvPr id="31" name="Google Shape;497;p35">
              <a:extLst>
                <a:ext uri="{FF2B5EF4-FFF2-40B4-BE49-F238E27FC236}">
                  <a16:creationId xmlns:a16="http://schemas.microsoft.com/office/drawing/2014/main" id="{5B479E3B-1D1E-499E-8F39-C8BCB6BE4B86}"/>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8;p35">
              <a:extLst>
                <a:ext uri="{FF2B5EF4-FFF2-40B4-BE49-F238E27FC236}">
                  <a16:creationId xmlns:a16="http://schemas.microsoft.com/office/drawing/2014/main" id="{1EA6C9B9-FCEC-4EA9-B0D1-FD193B529ACD}"/>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9;p35">
              <a:extLst>
                <a:ext uri="{FF2B5EF4-FFF2-40B4-BE49-F238E27FC236}">
                  <a16:creationId xmlns:a16="http://schemas.microsoft.com/office/drawing/2014/main" id="{7A8EA543-0371-49D1-AC80-E3B847D9A874}"/>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A94A4E7E-77A5-4E1E-A699-832502AA1F57}"/>
              </a:ext>
            </a:extLst>
          </p:cNvPr>
          <p:cNvCxnSpPr/>
          <p:nvPr/>
        </p:nvCxnSpPr>
        <p:spPr>
          <a:xfrm>
            <a:off x="7512345" y="2706671"/>
            <a:ext cx="233916" cy="274272"/>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46EE1C3C-313D-4282-8A1A-F44418456D37}"/>
              </a:ext>
            </a:extLst>
          </p:cNvPr>
          <p:cNvCxnSpPr/>
          <p:nvPr/>
        </p:nvCxnSpPr>
        <p:spPr>
          <a:xfrm>
            <a:off x="2908007" y="2698496"/>
            <a:ext cx="233916" cy="274272"/>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92B96E13-757A-4CD1-AC50-5EA2EA1600B5}"/>
              </a:ext>
            </a:extLst>
          </p:cNvPr>
          <p:cNvCxnSpPr/>
          <p:nvPr/>
        </p:nvCxnSpPr>
        <p:spPr>
          <a:xfrm flipH="1">
            <a:off x="5947151" y="2698496"/>
            <a:ext cx="269358" cy="290623"/>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69577EC3-3F67-4665-A78E-C2E456D445FA}"/>
              </a:ext>
            </a:extLst>
          </p:cNvPr>
          <p:cNvCxnSpPr/>
          <p:nvPr/>
        </p:nvCxnSpPr>
        <p:spPr>
          <a:xfrm flipH="1">
            <a:off x="1389321" y="2714847"/>
            <a:ext cx="269358" cy="290623"/>
          </a:xfrm>
          <a:prstGeom prst="line">
            <a:avLst/>
          </a:prstGeom>
        </p:spPr>
        <p:style>
          <a:lnRef idx="2">
            <a:schemeClr val="dk1"/>
          </a:lnRef>
          <a:fillRef idx="0">
            <a:schemeClr val="dk1"/>
          </a:fillRef>
          <a:effectRef idx="1">
            <a:schemeClr val="dk1"/>
          </a:effectRef>
          <a:fontRef idx="minor">
            <a:schemeClr val="tx1"/>
          </a:fontRef>
        </p:style>
      </p:cxnSp>
      <p:sp>
        <p:nvSpPr>
          <p:cNvPr id="19" name="Oval 18">
            <a:extLst>
              <a:ext uri="{FF2B5EF4-FFF2-40B4-BE49-F238E27FC236}">
                <a16:creationId xmlns:a16="http://schemas.microsoft.com/office/drawing/2014/main" id="{0406322F-AF1D-4281-A86E-4C05645FA811}"/>
              </a:ext>
            </a:extLst>
          </p:cNvPr>
          <p:cNvSpPr/>
          <p:nvPr/>
        </p:nvSpPr>
        <p:spPr>
          <a:xfrm>
            <a:off x="5676900" y="627775"/>
            <a:ext cx="2339165" cy="2275368"/>
          </a:xfrm>
          <a:prstGeom prst="ellipse">
            <a:avLst/>
          </a:prstGeom>
          <a:solidFill>
            <a:srgbClr val="74D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Oswald" panose="020B0604020202020204" charset="0"/>
              </a:rPr>
              <a:t>FOR STUDENTS</a:t>
            </a:r>
            <a:endParaRPr lang="en-IN" sz="2000" dirty="0">
              <a:latin typeface="Oswald" panose="020B0604020202020204" charset="0"/>
            </a:endParaRPr>
          </a:p>
        </p:txBody>
      </p:sp>
      <p:sp>
        <p:nvSpPr>
          <p:cNvPr id="12" name="TextBox 11">
            <a:extLst>
              <a:ext uri="{FF2B5EF4-FFF2-40B4-BE49-F238E27FC236}">
                <a16:creationId xmlns:a16="http://schemas.microsoft.com/office/drawing/2014/main" id="{8F07AA56-2D68-45E6-9EB6-68B421BA5318}"/>
              </a:ext>
            </a:extLst>
          </p:cNvPr>
          <p:cNvSpPr txBox="1"/>
          <p:nvPr/>
        </p:nvSpPr>
        <p:spPr>
          <a:xfrm>
            <a:off x="63795" y="87223"/>
            <a:ext cx="7083991" cy="461665"/>
          </a:xfrm>
          <a:prstGeom prst="rect">
            <a:avLst/>
          </a:prstGeom>
          <a:noFill/>
        </p:spPr>
        <p:txBody>
          <a:bodyPr wrap="none" rtlCol="0">
            <a:spAutoFit/>
          </a:bodyPr>
          <a:lstStyle/>
          <a:p>
            <a:r>
              <a:rPr lang="en-US" sz="2400" dirty="0">
                <a:solidFill>
                  <a:schemeClr val="tx1"/>
                </a:solidFill>
                <a:latin typeface="Oswald" panose="020B0604020202020204" charset="0"/>
              </a:rPr>
              <a:t>STRATEGIES TO INCREASE TARGET AUDIENCE (BY CATEGORY) </a:t>
            </a:r>
            <a:endParaRPr lang="en-IN" sz="2400" dirty="0">
              <a:solidFill>
                <a:schemeClr val="tx1"/>
              </a:solidFill>
              <a:latin typeface="Oswald" panose="020B0604020202020204" charset="0"/>
            </a:endParaRPr>
          </a:p>
        </p:txBody>
      </p:sp>
      <p:sp>
        <p:nvSpPr>
          <p:cNvPr id="21" name="Oval 20">
            <a:extLst>
              <a:ext uri="{FF2B5EF4-FFF2-40B4-BE49-F238E27FC236}">
                <a16:creationId xmlns:a16="http://schemas.microsoft.com/office/drawing/2014/main" id="{C2102A9F-300D-4B05-8840-0C596C1070A8}"/>
              </a:ext>
            </a:extLst>
          </p:cNvPr>
          <p:cNvSpPr/>
          <p:nvPr/>
        </p:nvSpPr>
        <p:spPr>
          <a:xfrm>
            <a:off x="4735916" y="2928414"/>
            <a:ext cx="2110567" cy="2124775"/>
          </a:xfrm>
          <a:prstGeom prst="ellipse">
            <a:avLst/>
          </a:prstGeom>
          <a:solidFill>
            <a:srgbClr val="74D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Oswald" panose="020B0604020202020204" charset="0"/>
              </a:rPr>
              <a:t>Introduce Yulu in college campuses to solve daily commute issues</a:t>
            </a:r>
            <a:endParaRPr lang="en-IN" sz="1500" dirty="0">
              <a:latin typeface="Oswald" panose="020B0604020202020204" charset="0"/>
            </a:endParaRPr>
          </a:p>
        </p:txBody>
      </p:sp>
      <p:sp>
        <p:nvSpPr>
          <p:cNvPr id="23" name="Oval 22">
            <a:extLst>
              <a:ext uri="{FF2B5EF4-FFF2-40B4-BE49-F238E27FC236}">
                <a16:creationId xmlns:a16="http://schemas.microsoft.com/office/drawing/2014/main" id="{7A0FC13C-175D-43B1-9278-692C232C6895}"/>
              </a:ext>
            </a:extLst>
          </p:cNvPr>
          <p:cNvSpPr/>
          <p:nvPr/>
        </p:nvSpPr>
        <p:spPr>
          <a:xfrm>
            <a:off x="7002434" y="2935064"/>
            <a:ext cx="2110567" cy="2124775"/>
          </a:xfrm>
          <a:prstGeom prst="ellipse">
            <a:avLst/>
          </a:prstGeom>
          <a:solidFill>
            <a:srgbClr val="74D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Oswald" panose="020B0604020202020204" charset="0"/>
              </a:rPr>
              <a:t>Encourage students to use Yulu to travel from out of campus residences to school/college.</a:t>
            </a:r>
            <a:endParaRPr lang="en-IN" sz="1500" dirty="0">
              <a:latin typeface="Oswald" panose="020B0604020202020204" charset="0"/>
            </a:endParaRPr>
          </a:p>
        </p:txBody>
      </p:sp>
      <p:sp>
        <p:nvSpPr>
          <p:cNvPr id="25" name="Oval 24">
            <a:extLst>
              <a:ext uri="{FF2B5EF4-FFF2-40B4-BE49-F238E27FC236}">
                <a16:creationId xmlns:a16="http://schemas.microsoft.com/office/drawing/2014/main" id="{DEF6B8B8-8CFE-4148-9954-7E0E2E87E72D}"/>
              </a:ext>
            </a:extLst>
          </p:cNvPr>
          <p:cNvSpPr/>
          <p:nvPr/>
        </p:nvSpPr>
        <p:spPr>
          <a:xfrm>
            <a:off x="1101356" y="602511"/>
            <a:ext cx="2421565" cy="2275368"/>
          </a:xfrm>
          <a:prstGeom prst="ellipse">
            <a:avLst/>
          </a:prstGeom>
          <a:solidFill>
            <a:srgbClr val="74D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Oswald" panose="020B0604020202020204" charset="0"/>
            </a:endParaRPr>
          </a:p>
          <a:p>
            <a:pPr algn="ctr"/>
            <a:r>
              <a:rPr lang="en-US" sz="2000" dirty="0">
                <a:solidFill>
                  <a:schemeClr val="bg1"/>
                </a:solidFill>
                <a:latin typeface="Oswald" panose="020B0604020202020204" charset="0"/>
              </a:rPr>
              <a:t>FOR WORKING PROFESSIONALS</a:t>
            </a:r>
            <a:endParaRPr lang="en-IN" sz="2000" dirty="0">
              <a:solidFill>
                <a:schemeClr val="bg1"/>
              </a:solidFill>
              <a:latin typeface="Oswald" panose="020B0604020202020204" charset="0"/>
            </a:endParaRPr>
          </a:p>
          <a:p>
            <a:pPr algn="ctr"/>
            <a:endParaRPr lang="en-IN" sz="2000" dirty="0">
              <a:latin typeface="Oswald" panose="020B0604020202020204" charset="0"/>
            </a:endParaRPr>
          </a:p>
        </p:txBody>
      </p:sp>
      <p:sp>
        <p:nvSpPr>
          <p:cNvPr id="27" name="Oval 26">
            <a:extLst>
              <a:ext uri="{FF2B5EF4-FFF2-40B4-BE49-F238E27FC236}">
                <a16:creationId xmlns:a16="http://schemas.microsoft.com/office/drawing/2014/main" id="{B1A3419D-0445-420B-B0B0-F4DBCF40922B}"/>
              </a:ext>
            </a:extLst>
          </p:cNvPr>
          <p:cNvSpPr/>
          <p:nvPr/>
        </p:nvSpPr>
        <p:spPr>
          <a:xfrm>
            <a:off x="2385238" y="2928414"/>
            <a:ext cx="2110567" cy="2124775"/>
          </a:xfrm>
          <a:prstGeom prst="ellipse">
            <a:avLst/>
          </a:prstGeom>
          <a:solidFill>
            <a:srgbClr val="74D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Oswald" panose="020B0604020202020204" charset="0"/>
              </a:rPr>
              <a:t>Increase the number of Yulu stations in the city and make more bikes available at airports and railway stations.</a:t>
            </a:r>
            <a:endParaRPr lang="en-IN" sz="1500" dirty="0">
              <a:latin typeface="Oswald" panose="020B0604020202020204" charset="0"/>
            </a:endParaRPr>
          </a:p>
        </p:txBody>
      </p:sp>
      <p:sp>
        <p:nvSpPr>
          <p:cNvPr id="29" name="Oval 28">
            <a:extLst>
              <a:ext uri="{FF2B5EF4-FFF2-40B4-BE49-F238E27FC236}">
                <a16:creationId xmlns:a16="http://schemas.microsoft.com/office/drawing/2014/main" id="{B1118257-5798-4029-8838-D57E1272B443}"/>
              </a:ext>
            </a:extLst>
          </p:cNvPr>
          <p:cNvSpPr/>
          <p:nvPr/>
        </p:nvSpPr>
        <p:spPr>
          <a:xfrm>
            <a:off x="63795" y="2928413"/>
            <a:ext cx="2134493" cy="2124777"/>
          </a:xfrm>
          <a:prstGeom prst="ellipse">
            <a:avLst/>
          </a:prstGeom>
          <a:solidFill>
            <a:srgbClr val="74D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Oswald" panose="020B0604020202020204" charset="0"/>
              </a:rPr>
              <a:t>    </a:t>
            </a:r>
          </a:p>
          <a:p>
            <a:pPr algn="ctr"/>
            <a:r>
              <a:rPr lang="en-US" sz="1500" dirty="0">
                <a:latin typeface="Oswald" panose="020B0604020202020204" charset="0"/>
              </a:rPr>
              <a:t>Approach the local government to build more bike lanes in the city to assure safety of Yulu users. </a:t>
            </a:r>
            <a:endParaRPr lang="en-IN" sz="1500" dirty="0">
              <a:latin typeface="Oswald" panose="020B0604020202020204" charset="0"/>
            </a:endParaRPr>
          </a:p>
          <a:p>
            <a:pPr algn="ctr"/>
            <a:endParaRPr lang="en-IN" sz="1500" dirty="0"/>
          </a:p>
        </p:txBody>
      </p:sp>
    </p:spTree>
    <p:extLst>
      <p:ext uri="{BB962C8B-B14F-4D97-AF65-F5344CB8AC3E}">
        <p14:creationId xmlns:p14="http://schemas.microsoft.com/office/powerpoint/2010/main" val="2476148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150455" y="120600"/>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GENERAL STRATEGIES </a:t>
            </a:r>
            <a:endParaRPr b="1" dirty="0"/>
          </a:p>
        </p:txBody>
      </p:sp>
      <p:sp>
        <p:nvSpPr>
          <p:cNvPr id="552" name="Google Shape;552;p37"/>
          <p:cNvSpPr txBox="1">
            <a:spLocks noGrp="1"/>
          </p:cNvSpPr>
          <p:nvPr>
            <p:ph type="subTitle" idx="1"/>
          </p:nvPr>
        </p:nvSpPr>
        <p:spPr>
          <a:xfrm>
            <a:off x="50501" y="2905053"/>
            <a:ext cx="3075478" cy="1886934"/>
          </a:xfrm>
          <a:prstGeom prst="rect">
            <a:avLst/>
          </a:prstGeom>
        </p:spPr>
        <p:txBody>
          <a:bodyPr spcFirstLastPara="1" wrap="square" lIns="91425" tIns="91425" rIns="91425" bIns="0" anchor="b" anchorCtr="0">
            <a:noAutofit/>
          </a:bodyPr>
          <a:lstStyle/>
          <a:p>
            <a:pPr marL="285750" lvl="0" indent="-285750" algn="l">
              <a:buFont typeface="Arial" panose="020B0604020202020204" pitchFamily="34" charset="0"/>
              <a:buChar char="•"/>
            </a:pPr>
            <a:r>
              <a:rPr lang="en-US" dirty="0">
                <a:latin typeface="Oswald" panose="020B0604020202020204" charset="0"/>
              </a:rPr>
              <a:t>Being active on social media helps but is of no use if no one follows the company’s official handles. This could be overcome by marketing Yulu on billboards, newspapers in such a way that they advertise to provide exciting prizes through various contests like quizzes, </a:t>
            </a:r>
            <a:r>
              <a:rPr lang="en-US" dirty="0" err="1">
                <a:latin typeface="Oswald" panose="020B0604020202020204" charset="0"/>
              </a:rPr>
              <a:t>etc</a:t>
            </a:r>
            <a:r>
              <a:rPr lang="en-US" dirty="0">
                <a:latin typeface="Oswald" panose="020B0604020202020204" charset="0"/>
              </a:rPr>
              <a:t> on social media sites. </a:t>
            </a:r>
          </a:p>
        </p:txBody>
      </p:sp>
      <p:sp>
        <p:nvSpPr>
          <p:cNvPr id="553" name="Google Shape;553;p37"/>
          <p:cNvSpPr txBox="1">
            <a:spLocks noGrp="1"/>
          </p:cNvSpPr>
          <p:nvPr>
            <p:ph type="subTitle" idx="3"/>
          </p:nvPr>
        </p:nvSpPr>
        <p:spPr>
          <a:xfrm>
            <a:off x="2879632" y="3135966"/>
            <a:ext cx="3308828" cy="1886934"/>
          </a:xfrm>
          <a:prstGeom prst="rect">
            <a:avLst/>
          </a:prstGeom>
        </p:spPr>
        <p:txBody>
          <a:bodyPr spcFirstLastPara="1" wrap="square" lIns="91425" tIns="91425" rIns="91425" bIns="0" anchor="b" anchorCtr="0">
            <a:noAutofit/>
          </a:bodyPr>
          <a:lstStyle/>
          <a:p>
            <a:pPr algn="l">
              <a:buFont typeface="Arial" panose="020B0604020202020204" pitchFamily="34" charset="0"/>
              <a:buChar char="•"/>
            </a:pPr>
            <a:r>
              <a:rPr lang="en-US" dirty="0">
                <a:latin typeface="Oswald" panose="020B0604020202020204" charset="0"/>
              </a:rPr>
              <a:t>A very easy thing to do to increase revenue per customer is to give them something more than the offer. </a:t>
            </a:r>
          </a:p>
          <a:p>
            <a:pPr algn="l">
              <a:buFont typeface="Arial" panose="020B0604020202020204" pitchFamily="34" charset="0"/>
              <a:buChar char="•"/>
            </a:pPr>
            <a:r>
              <a:rPr lang="en-US" dirty="0">
                <a:latin typeface="Oswald" panose="020B0604020202020204" charset="0"/>
              </a:rPr>
              <a:t>Keeping monthly distance quotas and providing people with discounts once they complete them could be an effective way to get people to use the product more.</a:t>
            </a:r>
          </a:p>
          <a:p>
            <a:pPr marL="0" lvl="0" indent="0" algn="l" rtl="0">
              <a:spcBef>
                <a:spcPts val="0"/>
              </a:spcBef>
              <a:spcAft>
                <a:spcPts val="0"/>
              </a:spcAft>
              <a:buNone/>
            </a:pPr>
            <a:endParaRPr dirty="0">
              <a:latin typeface="Oswald" panose="020B0604020202020204" charset="0"/>
            </a:endParaRPr>
          </a:p>
        </p:txBody>
      </p:sp>
      <p:sp>
        <p:nvSpPr>
          <p:cNvPr id="556" name="Google Shape;556;p37"/>
          <p:cNvSpPr txBox="1">
            <a:spLocks noGrp="1"/>
          </p:cNvSpPr>
          <p:nvPr>
            <p:ph type="title" idx="4"/>
          </p:nvPr>
        </p:nvSpPr>
        <p:spPr>
          <a:xfrm>
            <a:off x="3290994" y="2076548"/>
            <a:ext cx="2562011" cy="492600"/>
          </a:xfrm>
          <a:prstGeom prst="rect">
            <a:avLst/>
          </a:prstGeom>
        </p:spPr>
        <p:txBody>
          <a:bodyPr spcFirstLastPara="1" wrap="square" lIns="91425" tIns="91425" rIns="91425" bIns="91425" anchor="t" anchorCtr="0">
            <a:noAutofit/>
          </a:bodyPr>
          <a:lstStyle/>
          <a:p>
            <a:r>
              <a:rPr lang="en-IN" dirty="0"/>
              <a:t>OFFER ADDED VAUE</a:t>
            </a:r>
            <a:br>
              <a:rPr lang="en-IN" dirty="0"/>
            </a:br>
            <a:endParaRPr lang="en-IN" dirty="0"/>
          </a:p>
          <a:p>
            <a:pPr marL="0" lvl="0" indent="0" algn="ctr" rtl="0">
              <a:spcBef>
                <a:spcPts val="0"/>
              </a:spcBef>
              <a:spcAft>
                <a:spcPts val="0"/>
              </a:spcAft>
              <a:buNone/>
            </a:pPr>
            <a:endParaRPr lang="en-IN" dirty="0"/>
          </a:p>
        </p:txBody>
      </p:sp>
      <p:sp>
        <p:nvSpPr>
          <p:cNvPr id="555" name="Google Shape;555;p37"/>
          <p:cNvSpPr txBox="1">
            <a:spLocks noGrp="1"/>
          </p:cNvSpPr>
          <p:nvPr>
            <p:ph type="subTitle" idx="5"/>
          </p:nvPr>
        </p:nvSpPr>
        <p:spPr>
          <a:xfrm>
            <a:off x="6038579" y="3436999"/>
            <a:ext cx="3122737" cy="1609197"/>
          </a:xfrm>
          <a:prstGeom prst="rect">
            <a:avLst/>
          </a:prstGeom>
        </p:spPr>
        <p:txBody>
          <a:bodyPr spcFirstLastPara="1" wrap="square" lIns="91425" tIns="91425" rIns="91425" bIns="0" anchor="b" anchorCtr="0">
            <a:noAutofit/>
          </a:bodyPr>
          <a:lstStyle/>
          <a:p>
            <a:pPr marL="285750" lvl="0" indent="-285750" algn="l">
              <a:buFont typeface="Arial" panose="020B0604020202020204" pitchFamily="34" charset="0"/>
              <a:buChar char="•"/>
            </a:pPr>
            <a:r>
              <a:rPr lang="en-US" dirty="0">
                <a:latin typeface="Oswald" panose="020B0604020202020204" charset="0"/>
              </a:rPr>
              <a:t>Customers could be encouraged to leave in their reviews after each ride and share their referrals to interested friends and family members. This way, the product could be distributed to targeted customers easily and in turn generate more revenue for the company.</a:t>
            </a:r>
          </a:p>
          <a:p>
            <a:pPr marL="285750" lvl="0" indent="-285750" algn="l">
              <a:buFont typeface="Arial" panose="020B0604020202020204" pitchFamily="34" charset="0"/>
              <a:buChar char="•"/>
            </a:pPr>
            <a:r>
              <a:rPr lang="en-US" dirty="0">
                <a:latin typeface="Oswald" panose="020B0604020202020204" charset="0"/>
              </a:rPr>
              <a:t>Great customer reviews also build brand reputation. </a:t>
            </a:r>
            <a:endParaRPr dirty="0">
              <a:latin typeface="Oswald" panose="020B0604020202020204" charset="0"/>
            </a:endParaRPr>
          </a:p>
        </p:txBody>
      </p:sp>
      <p:sp>
        <p:nvSpPr>
          <p:cNvPr id="557" name="Google Shape;557;p37"/>
          <p:cNvSpPr txBox="1">
            <a:spLocks noGrp="1"/>
          </p:cNvSpPr>
          <p:nvPr>
            <p:ph type="title" idx="6"/>
          </p:nvPr>
        </p:nvSpPr>
        <p:spPr>
          <a:xfrm>
            <a:off x="6779353" y="1967663"/>
            <a:ext cx="1984800" cy="492600"/>
          </a:xfrm>
          <a:prstGeom prst="rect">
            <a:avLst/>
          </a:prstGeom>
        </p:spPr>
        <p:txBody>
          <a:bodyPr spcFirstLastPara="1" wrap="square" lIns="91425" tIns="91425" rIns="91425" bIns="91425" anchor="t" anchorCtr="0">
            <a:noAutofit/>
          </a:bodyPr>
          <a:lstStyle/>
          <a:p>
            <a:r>
              <a:rPr lang="en-IN" dirty="0"/>
              <a:t>REFERRALS AND REVIEWS</a:t>
            </a:r>
            <a:endParaRPr dirty="0"/>
          </a:p>
        </p:txBody>
      </p:sp>
      <p:grpSp>
        <p:nvGrpSpPr>
          <p:cNvPr id="560" name="Google Shape;560;p37"/>
          <p:cNvGrpSpPr/>
          <p:nvPr/>
        </p:nvGrpSpPr>
        <p:grpSpPr>
          <a:xfrm flipH="1">
            <a:off x="2768980" y="2491672"/>
            <a:ext cx="446222" cy="77476"/>
            <a:chOff x="6146875" y="1767300"/>
            <a:chExt cx="331025" cy="57475"/>
          </a:xfrm>
          <a:solidFill>
            <a:schemeClr val="bg1"/>
          </a:solidFill>
        </p:grpSpPr>
        <p:sp>
          <p:nvSpPr>
            <p:cNvPr id="561" name="Google Shape;561;p37"/>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37"/>
          <p:cNvGrpSpPr/>
          <p:nvPr/>
        </p:nvGrpSpPr>
        <p:grpSpPr>
          <a:xfrm flipH="1">
            <a:off x="6038579" y="2491672"/>
            <a:ext cx="446222" cy="77476"/>
            <a:chOff x="6146875" y="1767300"/>
            <a:chExt cx="331025" cy="57475"/>
          </a:xfrm>
        </p:grpSpPr>
        <p:sp>
          <p:nvSpPr>
            <p:cNvPr id="565" name="Google Shape;565;p37"/>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554;p37">
            <a:extLst>
              <a:ext uri="{FF2B5EF4-FFF2-40B4-BE49-F238E27FC236}">
                <a16:creationId xmlns:a16="http://schemas.microsoft.com/office/drawing/2014/main" id="{28D1BC7B-F6C0-40D4-901C-EB719CECD38A}"/>
              </a:ext>
            </a:extLst>
          </p:cNvPr>
          <p:cNvSpPr txBox="1">
            <a:spLocks noGrp="1"/>
          </p:cNvSpPr>
          <p:nvPr>
            <p:ph type="title" idx="2"/>
          </p:nvPr>
        </p:nvSpPr>
        <p:spPr>
          <a:xfrm>
            <a:off x="379847" y="1899113"/>
            <a:ext cx="2162108" cy="492125"/>
          </a:xfrm>
          <a:prstGeom prst="rect">
            <a:avLst/>
          </a:prstGeom>
        </p:spPr>
        <p:txBody>
          <a:bodyPr spcFirstLastPara="1" wrap="square" lIns="91425" tIns="91425" rIns="91425" bIns="91425" anchor="t" anchorCtr="0">
            <a:noAutofit/>
          </a:bodyPr>
          <a:lstStyle/>
          <a:p>
            <a:r>
              <a:rPr lang="en-US" dirty="0"/>
              <a:t>INCREASING ONLINE AND OFFLINE PRESENCE </a:t>
            </a:r>
            <a:endParaRPr dirty="0"/>
          </a:p>
        </p:txBody>
      </p:sp>
      <p:sp>
        <p:nvSpPr>
          <p:cNvPr id="2" name="TextBox 1">
            <a:extLst>
              <a:ext uri="{FF2B5EF4-FFF2-40B4-BE49-F238E27FC236}">
                <a16:creationId xmlns:a16="http://schemas.microsoft.com/office/drawing/2014/main" id="{0DE7A387-671A-4D03-AA2B-A63409FB37AA}"/>
              </a:ext>
            </a:extLst>
          </p:cNvPr>
          <p:cNvSpPr txBox="1"/>
          <p:nvPr/>
        </p:nvSpPr>
        <p:spPr>
          <a:xfrm>
            <a:off x="150455" y="901902"/>
            <a:ext cx="7721986" cy="338554"/>
          </a:xfrm>
          <a:prstGeom prst="rect">
            <a:avLst/>
          </a:prstGeom>
          <a:noFill/>
        </p:spPr>
        <p:txBody>
          <a:bodyPr wrap="none" rtlCol="0">
            <a:spAutoFit/>
          </a:bodyPr>
          <a:lstStyle/>
          <a:p>
            <a:r>
              <a:rPr lang="en-US" sz="1600" dirty="0">
                <a:solidFill>
                  <a:schemeClr val="tx1"/>
                </a:solidFill>
                <a:latin typeface="Oswald" panose="020B0604020202020204" charset="0"/>
              </a:rPr>
              <a:t>Yulu is majorly a </a:t>
            </a:r>
            <a:r>
              <a:rPr lang="en-US" sz="1600" b="1" dirty="0">
                <a:solidFill>
                  <a:schemeClr val="tx1"/>
                </a:solidFill>
                <a:latin typeface="Oswald" panose="020B0604020202020204" charset="0"/>
              </a:rPr>
              <a:t>B2C</a:t>
            </a:r>
            <a:r>
              <a:rPr lang="en-US" sz="1600" dirty="0">
                <a:solidFill>
                  <a:schemeClr val="tx1"/>
                </a:solidFill>
                <a:latin typeface="Oswald" panose="020B0604020202020204" charset="0"/>
              </a:rPr>
              <a:t> type of service. Hence the following measures could attract a greater audience-</a:t>
            </a:r>
            <a:endParaRPr lang="en-IN" sz="1600" dirty="0">
              <a:solidFill>
                <a:schemeClr val="tx1"/>
              </a:solidFill>
              <a:latin typeface="Oswald" panose="020B0604020202020204" charset="0"/>
            </a:endParaRPr>
          </a:p>
        </p:txBody>
      </p:sp>
      <p:pic>
        <p:nvPicPr>
          <p:cNvPr id="4" name="Picture 3">
            <a:extLst>
              <a:ext uri="{FF2B5EF4-FFF2-40B4-BE49-F238E27FC236}">
                <a16:creationId xmlns:a16="http://schemas.microsoft.com/office/drawing/2014/main" id="{A2A0CDC7-2C43-42B5-BCA4-30A64214C23C}"/>
              </a:ext>
            </a:extLst>
          </p:cNvPr>
          <p:cNvPicPr>
            <a:picLocks noChangeAspect="1"/>
          </p:cNvPicPr>
          <p:nvPr/>
        </p:nvPicPr>
        <p:blipFill>
          <a:blip r:embed="rId3">
            <a:clrChange>
              <a:clrFrom>
                <a:srgbClr val="FEFEFE"/>
              </a:clrFrom>
              <a:clrTo>
                <a:srgbClr val="FEFEFE">
                  <a:alpha val="0"/>
                </a:srgbClr>
              </a:clrTo>
            </a:clrChange>
            <a:duotone>
              <a:prstClr val="black"/>
              <a:schemeClr val="accent3">
                <a:tint val="45000"/>
                <a:satMod val="400000"/>
              </a:schemeClr>
            </a:duotone>
          </a:blip>
          <a:stretch>
            <a:fillRect/>
          </a:stretch>
        </p:blipFill>
        <p:spPr>
          <a:xfrm rot="266691">
            <a:off x="4159061" y="1563246"/>
            <a:ext cx="825874" cy="573076"/>
          </a:xfrm>
          <a:prstGeom prst="rect">
            <a:avLst/>
          </a:prstGeom>
        </p:spPr>
      </p:pic>
      <p:pic>
        <p:nvPicPr>
          <p:cNvPr id="6" name="Picture 5">
            <a:extLst>
              <a:ext uri="{FF2B5EF4-FFF2-40B4-BE49-F238E27FC236}">
                <a16:creationId xmlns:a16="http://schemas.microsoft.com/office/drawing/2014/main" id="{396E4616-EB40-43CE-A0B4-E2314D41FDA5}"/>
              </a:ext>
            </a:extLst>
          </p:cNvPr>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7449146" y="1416713"/>
            <a:ext cx="761476" cy="656041"/>
          </a:xfrm>
          <a:prstGeom prst="rect">
            <a:avLst/>
          </a:prstGeom>
        </p:spPr>
      </p:pic>
      <p:grpSp>
        <p:nvGrpSpPr>
          <p:cNvPr id="22" name="Google Shape;14495;p75">
            <a:extLst>
              <a:ext uri="{FF2B5EF4-FFF2-40B4-BE49-F238E27FC236}">
                <a16:creationId xmlns:a16="http://schemas.microsoft.com/office/drawing/2014/main" id="{9FD71305-2B66-4962-BA3C-0BCC249248AC}"/>
              </a:ext>
            </a:extLst>
          </p:cNvPr>
          <p:cNvGrpSpPr/>
          <p:nvPr/>
        </p:nvGrpSpPr>
        <p:grpSpPr>
          <a:xfrm>
            <a:off x="1287712" y="1491925"/>
            <a:ext cx="346378" cy="492125"/>
            <a:chOff x="5211031" y="1969108"/>
            <a:chExt cx="226661" cy="363467"/>
          </a:xfrm>
          <a:solidFill>
            <a:schemeClr val="tx1"/>
          </a:solidFill>
        </p:grpSpPr>
        <p:sp>
          <p:nvSpPr>
            <p:cNvPr id="23" name="Google Shape;14496;p75">
              <a:extLst>
                <a:ext uri="{FF2B5EF4-FFF2-40B4-BE49-F238E27FC236}">
                  <a16:creationId xmlns:a16="http://schemas.microsoft.com/office/drawing/2014/main" id="{D263076F-091A-40A7-9C10-9D3DDD745AF1}"/>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24" name="Google Shape;14497;p75">
              <a:extLst>
                <a:ext uri="{FF2B5EF4-FFF2-40B4-BE49-F238E27FC236}">
                  <a16:creationId xmlns:a16="http://schemas.microsoft.com/office/drawing/2014/main" id="{D58A02E7-8E00-4ABB-8167-96199CE792C8}"/>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955921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34"/>
          <p:cNvSpPr txBox="1">
            <a:spLocks noGrp="1"/>
          </p:cNvSpPr>
          <p:nvPr>
            <p:ph type="subTitle" idx="1"/>
          </p:nvPr>
        </p:nvSpPr>
        <p:spPr>
          <a:xfrm>
            <a:off x="2867481" y="745198"/>
            <a:ext cx="3798900" cy="94593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dirty="0">
                <a:solidFill>
                  <a:schemeClr val="bg2">
                    <a:lumMod val="25000"/>
                  </a:schemeClr>
                </a:solidFill>
                <a:latin typeface="Oswald" panose="020B0604020202020204" charset="0"/>
                <a:cs typeface="Calibri" panose="020F0502020204030204" pitchFamily="34" charset="0"/>
              </a:rPr>
              <a:t>THE FIRST MARKETING STRATEGY WE HAVE IDEATED IS BASED ON THE </a:t>
            </a:r>
            <a:r>
              <a:rPr lang="en-US" sz="1600" b="1" dirty="0">
                <a:solidFill>
                  <a:schemeClr val="bg2">
                    <a:lumMod val="25000"/>
                  </a:schemeClr>
                </a:solidFill>
                <a:latin typeface="Oswald" panose="020B0604020202020204" charset="0"/>
                <a:cs typeface="Calibri" panose="020F0502020204030204" pitchFamily="34" charset="0"/>
              </a:rPr>
              <a:t>EVENT MARKETING </a:t>
            </a:r>
            <a:r>
              <a:rPr lang="en-US" sz="1600" dirty="0">
                <a:solidFill>
                  <a:schemeClr val="bg2">
                    <a:lumMod val="25000"/>
                  </a:schemeClr>
                </a:solidFill>
                <a:latin typeface="Oswald" panose="020B0604020202020204" charset="0"/>
                <a:cs typeface="Calibri" panose="020F0502020204030204" pitchFamily="34" charset="0"/>
              </a:rPr>
              <a:t>TECHNIQUE. </a:t>
            </a:r>
          </a:p>
        </p:txBody>
      </p:sp>
      <p:sp>
        <p:nvSpPr>
          <p:cNvPr id="466" name="Google Shape;466;p34"/>
          <p:cNvSpPr txBox="1">
            <a:spLocks noGrp="1"/>
          </p:cNvSpPr>
          <p:nvPr>
            <p:ph type="title"/>
          </p:nvPr>
        </p:nvSpPr>
        <p:spPr>
          <a:xfrm>
            <a:off x="-919875" y="0"/>
            <a:ext cx="4492631" cy="140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MARKETING STRATEGIES</a:t>
            </a:r>
            <a:endParaRPr dirty="0"/>
          </a:p>
        </p:txBody>
      </p:sp>
      <p:sp>
        <p:nvSpPr>
          <p:cNvPr id="5" name="TextBox 4">
            <a:extLst>
              <a:ext uri="{FF2B5EF4-FFF2-40B4-BE49-F238E27FC236}">
                <a16:creationId xmlns:a16="http://schemas.microsoft.com/office/drawing/2014/main" id="{B9347C82-03CB-453E-B91E-B2948C95C475}"/>
              </a:ext>
            </a:extLst>
          </p:cNvPr>
          <p:cNvSpPr txBox="1"/>
          <p:nvPr/>
        </p:nvSpPr>
        <p:spPr>
          <a:xfrm>
            <a:off x="3796070" y="1791826"/>
            <a:ext cx="2083980" cy="61555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800" dirty="0">
                <a:solidFill>
                  <a:schemeClr val="tx1"/>
                </a:solidFill>
                <a:latin typeface="Oswald" panose="020B0604020202020204" charset="0"/>
              </a:rPr>
              <a:t>CYCLE FOR FUN!</a:t>
            </a:r>
          </a:p>
          <a:p>
            <a:pPr algn="ctr"/>
            <a:r>
              <a:rPr lang="en-US" sz="1600" dirty="0">
                <a:solidFill>
                  <a:schemeClr val="tx1"/>
                </a:solidFill>
                <a:latin typeface="Oswald" panose="020B0604020202020204" charset="0"/>
              </a:rPr>
              <a:t>A Yulu-Bajaj initiative</a:t>
            </a:r>
            <a:endParaRPr lang="en-IN" sz="1600" dirty="0">
              <a:solidFill>
                <a:schemeClr val="tx1"/>
              </a:solidFill>
              <a:latin typeface="Oswald" panose="020B0604020202020204" charset="0"/>
            </a:endParaRPr>
          </a:p>
        </p:txBody>
      </p:sp>
      <p:sp>
        <p:nvSpPr>
          <p:cNvPr id="2" name="TextBox 1">
            <a:extLst>
              <a:ext uri="{FF2B5EF4-FFF2-40B4-BE49-F238E27FC236}">
                <a16:creationId xmlns:a16="http://schemas.microsoft.com/office/drawing/2014/main" id="{9A4F2CE9-8EA6-49B5-9056-DB51D7AB22E7}"/>
              </a:ext>
            </a:extLst>
          </p:cNvPr>
          <p:cNvSpPr txBox="1"/>
          <p:nvPr/>
        </p:nvSpPr>
        <p:spPr>
          <a:xfrm>
            <a:off x="2509038" y="2508069"/>
            <a:ext cx="4303134" cy="1046440"/>
          </a:xfrm>
          <a:prstGeom prst="rect">
            <a:avLst/>
          </a:prstGeom>
          <a:noFill/>
        </p:spPr>
        <p:txBody>
          <a:bodyPr wrap="square" rtlCol="0">
            <a:spAutoFit/>
          </a:bodyPr>
          <a:lstStyle/>
          <a:p>
            <a:pPr>
              <a:spcAft>
                <a:spcPts val="600"/>
              </a:spcAft>
            </a:pPr>
            <a:r>
              <a:rPr lang="en-IN" sz="2000" u="sng" dirty="0">
                <a:solidFill>
                  <a:schemeClr val="accent6"/>
                </a:solidFill>
                <a:latin typeface="Oswald" panose="020B0604020202020204" charset="0"/>
              </a:rPr>
              <a:t>Marketing Message</a:t>
            </a:r>
            <a:r>
              <a:rPr lang="en-IN" sz="2000" dirty="0">
                <a:solidFill>
                  <a:schemeClr val="accent6"/>
                </a:solidFill>
                <a:latin typeface="Oswald" panose="020B0604020202020204" charset="0"/>
              </a:rPr>
              <a:t>:</a:t>
            </a:r>
          </a:p>
          <a:p>
            <a:pPr>
              <a:spcBef>
                <a:spcPts val="600"/>
              </a:spcBef>
              <a:spcAft>
                <a:spcPts val="600"/>
              </a:spcAft>
            </a:pPr>
            <a:r>
              <a:rPr lang="en-IN" sz="1600" dirty="0">
                <a:solidFill>
                  <a:schemeClr val="accent6"/>
                </a:solidFill>
                <a:latin typeface="Oswald" panose="020B0604020202020204" charset="0"/>
              </a:rPr>
              <a:t>“Daily Routine Stinks? Come ride with the community and take the break you deserve.”</a:t>
            </a:r>
          </a:p>
        </p:txBody>
      </p:sp>
    </p:spTree>
    <p:extLst>
      <p:ext uri="{BB962C8B-B14F-4D97-AF65-F5344CB8AC3E}">
        <p14:creationId xmlns:p14="http://schemas.microsoft.com/office/powerpoint/2010/main" val="2657542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DEC15D-68C0-4216-914A-A138E0A89FCC}"/>
              </a:ext>
            </a:extLst>
          </p:cNvPr>
          <p:cNvSpPr/>
          <p:nvPr/>
        </p:nvSpPr>
        <p:spPr>
          <a:xfrm>
            <a:off x="0" y="2571751"/>
            <a:ext cx="9144000" cy="1371600"/>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   </a:t>
            </a:r>
          </a:p>
        </p:txBody>
      </p:sp>
      <p:sp>
        <p:nvSpPr>
          <p:cNvPr id="2" name="Rectangle 1">
            <a:extLst>
              <a:ext uri="{FF2B5EF4-FFF2-40B4-BE49-F238E27FC236}">
                <a16:creationId xmlns:a16="http://schemas.microsoft.com/office/drawing/2014/main" id="{68A1504B-ECF2-4CD0-8232-62DA427DC223}"/>
              </a:ext>
            </a:extLst>
          </p:cNvPr>
          <p:cNvSpPr/>
          <p:nvPr/>
        </p:nvSpPr>
        <p:spPr>
          <a:xfrm>
            <a:off x="0" y="1"/>
            <a:ext cx="9144000" cy="1507330"/>
          </a:xfrm>
          <a:prstGeom prst="rect">
            <a:avLst/>
          </a:prstGeom>
          <a:gradFill flip="none" rotWithShape="1">
            <a:gsLst>
              <a:gs pos="0">
                <a:schemeClr val="tx1">
                  <a:alpha val="9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   </a:t>
            </a:r>
          </a:p>
        </p:txBody>
      </p:sp>
      <p:sp>
        <p:nvSpPr>
          <p:cNvPr id="94" name="TextBox 93">
            <a:extLst>
              <a:ext uri="{FF2B5EF4-FFF2-40B4-BE49-F238E27FC236}">
                <a16:creationId xmlns:a16="http://schemas.microsoft.com/office/drawing/2014/main" id="{245EA2C5-9573-4468-93BB-A7C183A56623}"/>
              </a:ext>
            </a:extLst>
          </p:cNvPr>
          <p:cNvSpPr txBox="1"/>
          <p:nvPr/>
        </p:nvSpPr>
        <p:spPr>
          <a:xfrm>
            <a:off x="250032" y="118676"/>
            <a:ext cx="8743949" cy="5201424"/>
          </a:xfrm>
          <a:prstGeom prst="rect">
            <a:avLst/>
          </a:prstGeom>
          <a:noFill/>
        </p:spPr>
        <p:txBody>
          <a:bodyPr wrap="square">
            <a:spAutoFit/>
          </a:bodyPr>
          <a:lstStyle/>
          <a:p>
            <a:r>
              <a:rPr lang="en-US" sz="2000" b="1" dirty="0">
                <a:solidFill>
                  <a:srgbClr val="40B4E5"/>
                </a:solidFill>
                <a:latin typeface="Oswald" panose="020B0604020202020204" charset="0"/>
                <a:cs typeface="Calibri" panose="020F0502020204030204" pitchFamily="34" charset="0"/>
              </a:rPr>
              <a:t>THE PLAN</a:t>
            </a:r>
          </a:p>
          <a:p>
            <a:r>
              <a:rPr lang="en-US" dirty="0">
                <a:solidFill>
                  <a:schemeClr val="tx1"/>
                </a:solidFill>
                <a:latin typeface="Oswald" panose="020B0604020202020204" charset="0"/>
                <a:cs typeface="Calibri" panose="020F0502020204030204" pitchFamily="34" charset="0"/>
              </a:rPr>
              <a:t>Yulu in partnership with Bajaj will host a “</a:t>
            </a:r>
            <a:r>
              <a:rPr lang="en-US" b="1" dirty="0">
                <a:solidFill>
                  <a:schemeClr val="tx1"/>
                </a:solidFill>
                <a:latin typeface="Oswald" panose="020B0604020202020204" charset="0"/>
                <a:cs typeface="Calibri" panose="020F0502020204030204" pitchFamily="34" charset="0"/>
              </a:rPr>
              <a:t>Cycle for Fun</a:t>
            </a:r>
            <a:r>
              <a:rPr lang="en-US" dirty="0">
                <a:solidFill>
                  <a:schemeClr val="tx1"/>
                </a:solidFill>
                <a:latin typeface="Oswald" panose="020B0604020202020204" charset="0"/>
                <a:cs typeface="Calibri" panose="020F0502020204030204" pitchFamily="34" charset="0"/>
              </a:rPr>
              <a:t>” event. This half day weekend event will take </a:t>
            </a:r>
          </a:p>
          <a:p>
            <a:r>
              <a:rPr lang="en-US" dirty="0">
                <a:solidFill>
                  <a:schemeClr val="tx1"/>
                </a:solidFill>
                <a:latin typeface="Oswald" panose="020B0604020202020204" charset="0"/>
                <a:cs typeface="Calibri" panose="020F0502020204030204" pitchFamily="34" charset="0"/>
              </a:rPr>
              <a:t>participants through various casual/nature trails in and around the city and will cover 10-15 kilometers. </a:t>
            </a:r>
          </a:p>
          <a:p>
            <a:r>
              <a:rPr lang="en-US" dirty="0">
                <a:solidFill>
                  <a:schemeClr val="tx1"/>
                </a:solidFill>
                <a:latin typeface="Oswald" panose="020B0604020202020204" charset="0"/>
                <a:cs typeface="Calibri" panose="020F0502020204030204" pitchFamily="34" charset="0"/>
              </a:rPr>
              <a:t>It will require participants to BYOB (bring your own bicycles) and for those who don’t have one, we will provide our very own Yulu Move. The event will be conducted in </a:t>
            </a:r>
            <a:r>
              <a:rPr lang="en-US" b="1" dirty="0">
                <a:solidFill>
                  <a:schemeClr val="tx1"/>
                </a:solidFill>
                <a:latin typeface="Oswald" panose="020B0604020202020204" charset="0"/>
                <a:cs typeface="Calibri" panose="020F0502020204030204" pitchFamily="34" charset="0"/>
              </a:rPr>
              <a:t>4 cities- </a:t>
            </a:r>
            <a:r>
              <a:rPr lang="en-US" dirty="0">
                <a:solidFill>
                  <a:schemeClr val="tx1"/>
                </a:solidFill>
                <a:latin typeface="Oswald" panose="020B0604020202020204" charset="0"/>
                <a:cs typeface="Calibri" panose="020F0502020204030204" pitchFamily="34" charset="0"/>
              </a:rPr>
              <a:t>Delhi NCR, Mumbai, Bangalore and Pune. </a:t>
            </a:r>
          </a:p>
          <a:p>
            <a:endParaRPr lang="en-US" dirty="0">
              <a:latin typeface="Calibri" panose="020F0502020204030204" pitchFamily="34" charset="0"/>
              <a:cs typeface="Calibri" panose="020F0502020204030204" pitchFamily="34" charset="0"/>
            </a:endParaRPr>
          </a:p>
          <a:p>
            <a:r>
              <a:rPr lang="en-US" sz="2000" b="1" dirty="0">
                <a:solidFill>
                  <a:srgbClr val="40B4E5"/>
                </a:solidFill>
                <a:latin typeface="Oswald" panose="020B0604020202020204" charset="0"/>
                <a:cs typeface="Calibri" panose="020F0502020204030204" pitchFamily="34" charset="0"/>
              </a:rPr>
              <a:t>HOSTING</a:t>
            </a:r>
          </a:p>
          <a:p>
            <a:r>
              <a:rPr lang="en-US" dirty="0">
                <a:solidFill>
                  <a:schemeClr val="tx1"/>
                </a:solidFill>
                <a:latin typeface="Oswald" panose="020B0604020202020204" charset="0"/>
                <a:cs typeface="Calibri" panose="020F0502020204030204" pitchFamily="34" charset="0"/>
              </a:rPr>
              <a:t>We will have a </a:t>
            </a:r>
            <a:r>
              <a:rPr lang="en-US" b="1" dirty="0">
                <a:solidFill>
                  <a:schemeClr val="tx1"/>
                </a:solidFill>
                <a:latin typeface="Oswald" panose="020B0604020202020204" charset="0"/>
                <a:cs typeface="Calibri" panose="020F0502020204030204" pitchFamily="34" charset="0"/>
              </a:rPr>
              <a:t>team of 10 members </a:t>
            </a:r>
            <a:r>
              <a:rPr lang="en-US" dirty="0">
                <a:solidFill>
                  <a:schemeClr val="tx1"/>
                </a:solidFill>
                <a:latin typeface="Oswald" panose="020B0604020202020204" charset="0"/>
                <a:cs typeface="Calibri" panose="020F0502020204030204" pitchFamily="34" charset="0"/>
              </a:rPr>
              <a:t>on the field who will guide and monitor all the participants. </a:t>
            </a:r>
          </a:p>
          <a:p>
            <a:r>
              <a:rPr lang="en-US" dirty="0">
                <a:solidFill>
                  <a:schemeClr val="tx1"/>
                </a:solidFill>
                <a:latin typeface="Oswald" panose="020B0604020202020204" charset="0"/>
                <a:cs typeface="Calibri" panose="020F0502020204030204" pitchFamily="34" charset="0"/>
              </a:rPr>
              <a:t>Each Yulu Move is equipped with a GPS tracker. We will have a team at the offices monitoring every Yulu bicycle</a:t>
            </a:r>
          </a:p>
          <a:p>
            <a:r>
              <a:rPr lang="en-US" dirty="0">
                <a:solidFill>
                  <a:schemeClr val="tx1"/>
                </a:solidFill>
                <a:latin typeface="Oswald" panose="020B0604020202020204" charset="0"/>
                <a:cs typeface="Calibri" panose="020F0502020204030204" pitchFamily="34" charset="0"/>
              </a:rPr>
              <a:t>on the field so that the possibility of theft is ruled out.</a:t>
            </a:r>
          </a:p>
          <a:p>
            <a:endParaRPr lang="en-US" dirty="0">
              <a:solidFill>
                <a:schemeClr val="accent2">
                  <a:lumMod val="50000"/>
                </a:schemeClr>
              </a:solidFill>
              <a:latin typeface="Calibri" panose="020F0502020204030204" pitchFamily="34" charset="0"/>
              <a:cs typeface="Calibri" panose="020F0502020204030204" pitchFamily="34" charset="0"/>
            </a:endParaRPr>
          </a:p>
          <a:p>
            <a:r>
              <a:rPr lang="en-US" sz="2000" b="1" dirty="0">
                <a:solidFill>
                  <a:srgbClr val="40B4E5"/>
                </a:solidFill>
                <a:latin typeface="Oswald" panose="020B0604020202020204" charset="0"/>
                <a:cs typeface="Calibri" panose="020F0502020204030204" pitchFamily="34" charset="0"/>
              </a:rPr>
              <a:t>INCENTIVES</a:t>
            </a:r>
          </a:p>
          <a:p>
            <a:r>
              <a:rPr lang="en-US" dirty="0">
                <a:solidFill>
                  <a:schemeClr val="tx1"/>
                </a:solidFill>
                <a:latin typeface="Oswald" panose="020B0604020202020204" charset="0"/>
                <a:cs typeface="Calibri" panose="020F0502020204030204" pitchFamily="34" charset="0"/>
              </a:rPr>
              <a:t>Yulu is backed by </a:t>
            </a:r>
            <a:r>
              <a:rPr lang="en-US" b="1" dirty="0">
                <a:solidFill>
                  <a:schemeClr val="tx1"/>
                </a:solidFill>
                <a:latin typeface="Oswald" panose="020B0604020202020204" charset="0"/>
                <a:cs typeface="Calibri" panose="020F0502020204030204" pitchFamily="34" charset="0"/>
              </a:rPr>
              <a:t>Bajaj</a:t>
            </a:r>
            <a:r>
              <a:rPr lang="en-US" dirty="0">
                <a:solidFill>
                  <a:schemeClr val="tx1"/>
                </a:solidFill>
                <a:latin typeface="Oswald" panose="020B0604020202020204" charset="0"/>
                <a:cs typeface="Calibri" panose="020F0502020204030204" pitchFamily="34" charset="0"/>
              </a:rPr>
              <a:t> and keeping their strategic partnership in mind, a </a:t>
            </a:r>
            <a:r>
              <a:rPr lang="en-US" b="1" dirty="0">
                <a:solidFill>
                  <a:schemeClr val="tx1"/>
                </a:solidFill>
                <a:latin typeface="Oswald" panose="020B0604020202020204" charset="0"/>
                <a:cs typeface="Calibri" panose="020F0502020204030204" pitchFamily="34" charset="0"/>
              </a:rPr>
              <a:t>Bajaj Chetak</a:t>
            </a:r>
            <a:r>
              <a:rPr lang="en-US" dirty="0">
                <a:solidFill>
                  <a:schemeClr val="tx1"/>
                </a:solidFill>
                <a:latin typeface="Oswald" panose="020B0604020202020204" charset="0"/>
                <a:cs typeface="Calibri" panose="020F0502020204030204" pitchFamily="34" charset="0"/>
              </a:rPr>
              <a:t> electric bike worth </a:t>
            </a:r>
          </a:p>
          <a:p>
            <a:r>
              <a:rPr lang="en-US" dirty="0">
                <a:solidFill>
                  <a:schemeClr val="tx1"/>
                </a:solidFill>
                <a:latin typeface="Oswald" panose="020B0604020202020204" charset="0"/>
                <a:cs typeface="Calibri" panose="020F0502020204030204" pitchFamily="34" charset="0"/>
              </a:rPr>
              <a:t>1 Lakh will be given away to one lucky winner. </a:t>
            </a:r>
          </a:p>
          <a:p>
            <a:r>
              <a:rPr lang="en-US" dirty="0">
                <a:solidFill>
                  <a:schemeClr val="tx1"/>
                </a:solidFill>
                <a:latin typeface="Oswald" panose="020B0604020202020204" charset="0"/>
                <a:cs typeface="Calibri" panose="020F0502020204030204" pitchFamily="34" charset="0"/>
              </a:rPr>
              <a:t>Yulu has also inked a partnership with </a:t>
            </a:r>
            <a:r>
              <a:rPr lang="en-US" b="1" dirty="0">
                <a:solidFill>
                  <a:schemeClr val="tx1"/>
                </a:solidFill>
                <a:latin typeface="Oswald" panose="020B0604020202020204" charset="0"/>
                <a:cs typeface="Calibri" panose="020F0502020204030204" pitchFamily="34" charset="0"/>
              </a:rPr>
              <a:t>Uber</a:t>
            </a:r>
            <a:r>
              <a:rPr lang="en-US" dirty="0">
                <a:solidFill>
                  <a:schemeClr val="tx1"/>
                </a:solidFill>
                <a:latin typeface="Oswald" panose="020B0604020202020204" charset="0"/>
                <a:cs typeface="Calibri" panose="020F0502020204030204" pitchFamily="34" charset="0"/>
              </a:rPr>
              <a:t> and thus we will be giving out </a:t>
            </a:r>
            <a:r>
              <a:rPr lang="en-US" b="1" dirty="0">
                <a:solidFill>
                  <a:schemeClr val="tx1"/>
                </a:solidFill>
                <a:latin typeface="Oswald" panose="020B0604020202020204" charset="0"/>
                <a:cs typeface="Calibri" panose="020F0502020204030204" pitchFamily="34" charset="0"/>
              </a:rPr>
              <a:t>5 discount coupons </a:t>
            </a:r>
            <a:r>
              <a:rPr lang="en-US" dirty="0">
                <a:solidFill>
                  <a:schemeClr val="tx1"/>
                </a:solidFill>
                <a:latin typeface="Oswald" panose="020B0604020202020204" charset="0"/>
                <a:cs typeface="Calibri" panose="020F0502020204030204" pitchFamily="34" charset="0"/>
              </a:rPr>
              <a:t>for Uber rides too. </a:t>
            </a:r>
          </a:p>
          <a:p>
            <a:r>
              <a:rPr lang="en-US" dirty="0">
                <a:solidFill>
                  <a:schemeClr val="tx1"/>
                </a:solidFill>
                <a:latin typeface="Oswald" panose="020B0604020202020204" charset="0"/>
                <a:cs typeface="Calibri" panose="020F0502020204030204" pitchFamily="34" charset="0"/>
              </a:rPr>
              <a:t>Winners will be selected through a lucky draw at the end of the cycling event. </a:t>
            </a:r>
          </a:p>
          <a:p>
            <a:endParaRPr lang="en-US" dirty="0">
              <a:solidFill>
                <a:schemeClr val="tx1"/>
              </a:solidFill>
              <a:latin typeface="Oswald" panose="020B0604020202020204" charset="0"/>
              <a:cs typeface="Calibri" panose="020F0502020204030204" pitchFamily="34" charset="0"/>
            </a:endParaRPr>
          </a:p>
          <a:p>
            <a:r>
              <a:rPr lang="en-US" sz="2000" b="1" dirty="0">
                <a:solidFill>
                  <a:srgbClr val="40B4E5"/>
                </a:solidFill>
                <a:latin typeface="Oswald" panose="020B0604020202020204" charset="0"/>
                <a:cs typeface="Calibri" panose="020F0502020204030204" pitchFamily="34" charset="0"/>
              </a:rPr>
              <a:t>PREREQUISITES TO ENTER THE LUCKY DRAW</a:t>
            </a:r>
          </a:p>
          <a:p>
            <a:r>
              <a:rPr lang="en-US" dirty="0">
                <a:solidFill>
                  <a:schemeClr val="tx1"/>
                </a:solidFill>
                <a:latin typeface="Oswald" panose="020B0604020202020204" charset="0"/>
                <a:cs typeface="Calibri" panose="020F0502020204030204" pitchFamily="34" charset="0"/>
              </a:rPr>
              <a:t>Each lucky draw enroller must have the </a:t>
            </a:r>
            <a:r>
              <a:rPr lang="en-US" b="1" dirty="0">
                <a:solidFill>
                  <a:schemeClr val="tx1"/>
                </a:solidFill>
                <a:latin typeface="Oswald" panose="020B0604020202020204" charset="0"/>
                <a:cs typeface="Calibri" panose="020F0502020204030204" pitchFamily="34" charset="0"/>
              </a:rPr>
              <a:t>Yulu app </a:t>
            </a:r>
            <a:r>
              <a:rPr lang="en-US" dirty="0">
                <a:solidFill>
                  <a:schemeClr val="tx1"/>
                </a:solidFill>
                <a:latin typeface="Oswald" panose="020B0604020202020204" charset="0"/>
                <a:cs typeface="Calibri" panose="020F0502020204030204" pitchFamily="34" charset="0"/>
              </a:rPr>
              <a:t>installed on his/her smartphone and must send a </a:t>
            </a:r>
            <a:r>
              <a:rPr lang="en-US" b="1" dirty="0">
                <a:solidFill>
                  <a:schemeClr val="tx1"/>
                </a:solidFill>
                <a:latin typeface="Oswald" panose="020B0604020202020204" charset="0"/>
                <a:cs typeface="Calibri" panose="020F0502020204030204" pitchFamily="34" charset="0"/>
              </a:rPr>
              <a:t>referral</a:t>
            </a:r>
            <a:r>
              <a:rPr lang="en-US" dirty="0">
                <a:solidFill>
                  <a:schemeClr val="tx1"/>
                </a:solidFill>
                <a:latin typeface="Oswald" panose="020B0604020202020204" charset="0"/>
                <a:cs typeface="Calibri" panose="020F0502020204030204" pitchFamily="34" charset="0"/>
              </a:rPr>
              <a:t> </a:t>
            </a:r>
          </a:p>
          <a:p>
            <a:r>
              <a:rPr lang="en-US" dirty="0">
                <a:solidFill>
                  <a:schemeClr val="tx1"/>
                </a:solidFill>
                <a:latin typeface="Oswald" panose="020B0604020202020204" charset="0"/>
                <a:cs typeface="Calibri" panose="020F0502020204030204" pitchFamily="34" charset="0"/>
              </a:rPr>
              <a:t>to at least 5 of their known contacts through any social media handle. A </a:t>
            </a:r>
            <a:r>
              <a:rPr lang="en-US" b="1" dirty="0">
                <a:solidFill>
                  <a:schemeClr val="tx1"/>
                </a:solidFill>
                <a:latin typeface="Oswald" panose="020B0604020202020204" charset="0"/>
                <a:cs typeface="Calibri" panose="020F0502020204030204" pitchFamily="34" charset="0"/>
              </a:rPr>
              <a:t>selfie</a:t>
            </a:r>
            <a:r>
              <a:rPr lang="en-US" dirty="0">
                <a:solidFill>
                  <a:schemeClr val="tx1"/>
                </a:solidFill>
                <a:latin typeface="Oswald" panose="020B0604020202020204" charset="0"/>
                <a:cs typeface="Calibri" panose="020F0502020204030204" pitchFamily="34" charset="0"/>
              </a:rPr>
              <a:t> with appropriate </a:t>
            </a:r>
            <a:r>
              <a:rPr lang="en-US" b="1" dirty="0">
                <a:solidFill>
                  <a:schemeClr val="tx1"/>
                </a:solidFill>
                <a:latin typeface="Oswald" panose="020B0604020202020204" charset="0"/>
                <a:cs typeface="Calibri" panose="020F0502020204030204" pitchFamily="34" charset="0"/>
              </a:rPr>
              <a:t>hashtags</a:t>
            </a:r>
            <a:r>
              <a:rPr lang="en-US" dirty="0">
                <a:solidFill>
                  <a:schemeClr val="tx1"/>
                </a:solidFill>
                <a:latin typeface="Oswald" panose="020B0604020202020204" charset="0"/>
                <a:cs typeface="Calibri" panose="020F0502020204030204" pitchFamily="34" charset="0"/>
              </a:rPr>
              <a:t> </a:t>
            </a:r>
          </a:p>
          <a:p>
            <a:r>
              <a:rPr lang="en-US" dirty="0">
                <a:solidFill>
                  <a:schemeClr val="tx1"/>
                </a:solidFill>
                <a:latin typeface="Oswald" panose="020B0604020202020204" charset="0"/>
                <a:cs typeface="Calibri" panose="020F0502020204030204" pitchFamily="34" charset="0"/>
              </a:rPr>
              <a:t>must also be posted on Facebook during the event. </a:t>
            </a:r>
          </a:p>
          <a:p>
            <a:r>
              <a:rPr lang="en-US" dirty="0">
                <a:solidFill>
                  <a:schemeClr val="tx1"/>
                </a:solidFill>
                <a:latin typeface="Oswald" panose="020B0604020202020204" charset="0"/>
                <a:cs typeface="Calibri" panose="020F0502020204030204" pitchFamily="34" charset="0"/>
              </a:rPr>
              <a:t> </a:t>
            </a:r>
          </a:p>
        </p:txBody>
      </p:sp>
    </p:spTree>
    <p:extLst>
      <p:ext uri="{BB962C8B-B14F-4D97-AF65-F5344CB8AC3E}">
        <p14:creationId xmlns:p14="http://schemas.microsoft.com/office/powerpoint/2010/main" val="130159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805" name="Google Shape;805;p43"/>
          <p:cNvSpPr txBox="1"/>
          <p:nvPr/>
        </p:nvSpPr>
        <p:spPr>
          <a:xfrm>
            <a:off x="564486" y="1916149"/>
            <a:ext cx="1517700" cy="74613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rgbClr val="053B5C"/>
                </a:solidFill>
                <a:latin typeface="Oswald"/>
                <a:ea typeface="Oswald"/>
                <a:cs typeface="Oswald"/>
                <a:sym typeface="Oswald"/>
              </a:rPr>
              <a:t> EVENT DETAILS AND FINANCING</a:t>
            </a:r>
            <a:endParaRPr sz="1800" dirty="0">
              <a:solidFill>
                <a:srgbClr val="053B5C"/>
              </a:solidFill>
              <a:latin typeface="Oswald"/>
              <a:ea typeface="Oswald"/>
              <a:cs typeface="Oswald"/>
              <a:sym typeface="Oswald"/>
            </a:endParaRPr>
          </a:p>
        </p:txBody>
      </p:sp>
      <p:sp>
        <p:nvSpPr>
          <p:cNvPr id="766" name="Google Shape;766;p43"/>
          <p:cNvSpPr txBox="1">
            <a:spLocks noGrp="1"/>
          </p:cNvSpPr>
          <p:nvPr>
            <p:ph type="title"/>
          </p:nvPr>
        </p:nvSpPr>
        <p:spPr>
          <a:xfrm>
            <a:off x="654656" y="37315"/>
            <a:ext cx="7708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TIMELINE</a:t>
            </a:r>
            <a:endParaRPr dirty="0"/>
          </a:p>
        </p:txBody>
      </p:sp>
      <p:cxnSp>
        <p:nvCxnSpPr>
          <p:cNvPr id="767" name="Google Shape;767;p43"/>
          <p:cNvCxnSpPr/>
          <p:nvPr/>
        </p:nvCxnSpPr>
        <p:spPr>
          <a:xfrm>
            <a:off x="1314586" y="1711960"/>
            <a:ext cx="6420900" cy="0"/>
          </a:xfrm>
          <a:prstGeom prst="straightConnector1">
            <a:avLst/>
          </a:prstGeom>
          <a:noFill/>
          <a:ln w="28575" cap="flat" cmpd="sng">
            <a:solidFill>
              <a:srgbClr val="FFFFFF"/>
            </a:solidFill>
            <a:prstDash val="solid"/>
            <a:round/>
            <a:headEnd type="none" w="med" len="med"/>
            <a:tailEnd type="none" w="med" len="med"/>
          </a:ln>
        </p:spPr>
      </p:cxnSp>
      <p:grpSp>
        <p:nvGrpSpPr>
          <p:cNvPr id="768" name="Google Shape;768;p43"/>
          <p:cNvGrpSpPr/>
          <p:nvPr/>
        </p:nvGrpSpPr>
        <p:grpSpPr>
          <a:xfrm>
            <a:off x="1039436" y="840605"/>
            <a:ext cx="574550" cy="883745"/>
            <a:chOff x="3365973" y="803668"/>
            <a:chExt cx="1361492" cy="2094182"/>
          </a:xfrm>
        </p:grpSpPr>
        <p:sp>
          <p:nvSpPr>
            <p:cNvPr id="769" name="Google Shape;769;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p:nvPr/>
          </p:nvSpPr>
          <p:spPr>
            <a:xfrm>
              <a:off x="3864295" y="2571750"/>
              <a:ext cx="326100" cy="326100"/>
            </a:xfrm>
            <a:prstGeom prst="donut">
              <a:avLst>
                <a:gd name="adj" fmla="val 25000"/>
              </a:avLst>
            </a:pr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3"/>
          <p:cNvGrpSpPr/>
          <p:nvPr/>
        </p:nvGrpSpPr>
        <p:grpSpPr>
          <a:xfrm>
            <a:off x="4202275" y="682913"/>
            <a:ext cx="677070" cy="1041437"/>
            <a:chOff x="3365973" y="803668"/>
            <a:chExt cx="1361492" cy="2094182"/>
          </a:xfrm>
        </p:grpSpPr>
        <p:sp>
          <p:nvSpPr>
            <p:cNvPr id="772" name="Google Shape;772;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3864295" y="2571750"/>
              <a:ext cx="326100" cy="326100"/>
            </a:xfrm>
            <a:prstGeom prst="donut">
              <a:avLst>
                <a:gd name="adj" fmla="val 25000"/>
              </a:avLst>
            </a:pr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2646486" y="840605"/>
            <a:ext cx="574550" cy="883745"/>
            <a:chOff x="3365973" y="803668"/>
            <a:chExt cx="1361492" cy="2094182"/>
          </a:xfrm>
        </p:grpSpPr>
        <p:sp>
          <p:nvSpPr>
            <p:cNvPr id="775" name="Google Shape;775;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3864295" y="2571750"/>
              <a:ext cx="326100" cy="326100"/>
            </a:xfrm>
            <a:prstGeom prst="donut">
              <a:avLst>
                <a:gd name="adj" fmla="val 25000"/>
              </a:avLst>
            </a:pr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3"/>
          <p:cNvGrpSpPr/>
          <p:nvPr/>
        </p:nvGrpSpPr>
        <p:grpSpPr>
          <a:xfrm>
            <a:off x="5860586" y="840605"/>
            <a:ext cx="574550" cy="883745"/>
            <a:chOff x="3365973" y="803668"/>
            <a:chExt cx="1361492" cy="2094182"/>
          </a:xfrm>
        </p:grpSpPr>
        <p:sp>
          <p:nvSpPr>
            <p:cNvPr id="778" name="Google Shape;778;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3864295" y="2571750"/>
              <a:ext cx="326100" cy="326100"/>
            </a:xfrm>
            <a:prstGeom prst="donut">
              <a:avLst>
                <a:gd name="adj" fmla="val 25000"/>
              </a:avLst>
            </a:pr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43"/>
          <p:cNvGrpSpPr/>
          <p:nvPr/>
        </p:nvGrpSpPr>
        <p:grpSpPr>
          <a:xfrm>
            <a:off x="7467636" y="840605"/>
            <a:ext cx="574550" cy="883745"/>
            <a:chOff x="3365973" y="803668"/>
            <a:chExt cx="1361492" cy="2094182"/>
          </a:xfrm>
        </p:grpSpPr>
        <p:sp>
          <p:nvSpPr>
            <p:cNvPr id="781" name="Google Shape;781;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3864295" y="2571750"/>
              <a:ext cx="326100" cy="326100"/>
            </a:xfrm>
            <a:prstGeom prst="donut">
              <a:avLst>
                <a:gd name="adj" fmla="val 25000"/>
              </a:avLst>
            </a:pr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3"/>
          <p:cNvGrpSpPr/>
          <p:nvPr/>
        </p:nvGrpSpPr>
        <p:grpSpPr>
          <a:xfrm>
            <a:off x="2763883" y="956995"/>
            <a:ext cx="323404" cy="323404"/>
            <a:chOff x="2676100" y="832575"/>
            <a:chExt cx="483125" cy="483125"/>
          </a:xfrm>
          <a:solidFill>
            <a:schemeClr val="tx1"/>
          </a:solidFill>
        </p:grpSpPr>
        <p:sp>
          <p:nvSpPr>
            <p:cNvPr id="792" name="Google Shape;792;p43"/>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3" name="Google Shape;793;p43"/>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4" name="Google Shape;794;p43"/>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795" name="Google Shape;795;p43"/>
          <p:cNvGrpSpPr/>
          <p:nvPr/>
        </p:nvGrpSpPr>
        <p:grpSpPr>
          <a:xfrm>
            <a:off x="7604498" y="964231"/>
            <a:ext cx="300824" cy="291035"/>
            <a:chOff x="3270550" y="832575"/>
            <a:chExt cx="499375" cy="483125"/>
          </a:xfrm>
          <a:solidFill>
            <a:schemeClr val="tx1"/>
          </a:solidFill>
        </p:grpSpPr>
        <p:sp>
          <p:nvSpPr>
            <p:cNvPr id="796" name="Google Shape;796;p43"/>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7" name="Google Shape;797;p43"/>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8" name="Google Shape;798;p43"/>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802" name="Google Shape;802;p43"/>
          <p:cNvSpPr/>
          <p:nvPr/>
        </p:nvSpPr>
        <p:spPr>
          <a:xfrm>
            <a:off x="1176868" y="1012393"/>
            <a:ext cx="298571" cy="227393"/>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n w="0"/>
              <a:solidFill>
                <a:schemeClr val="tx1"/>
              </a:solidFill>
              <a:effectLst>
                <a:outerShdw blurRad="38100" dist="19050" dir="2700000" algn="tl" rotWithShape="0">
                  <a:schemeClr val="dk1">
                    <a:alpha val="40000"/>
                  </a:schemeClr>
                </a:outerShdw>
              </a:effectLst>
            </a:endParaRPr>
          </a:p>
        </p:txBody>
      </p:sp>
      <p:sp>
        <p:nvSpPr>
          <p:cNvPr id="803" name="Google Shape;803;p43"/>
          <p:cNvSpPr txBox="1"/>
          <p:nvPr/>
        </p:nvSpPr>
        <p:spPr>
          <a:xfrm>
            <a:off x="2179711" y="1837185"/>
            <a:ext cx="1517700" cy="93086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rgbClr val="053B5C"/>
                </a:solidFill>
                <a:latin typeface="Oswald"/>
                <a:ea typeface="Oswald"/>
                <a:cs typeface="Oswald"/>
                <a:sym typeface="Oswald"/>
              </a:rPr>
              <a:t> DESIGN + MARKETING TEAM MEET</a:t>
            </a:r>
            <a:endParaRPr sz="1800" dirty="0">
              <a:solidFill>
                <a:srgbClr val="053B5C"/>
              </a:solidFill>
              <a:latin typeface="Oswald"/>
              <a:ea typeface="Oswald"/>
              <a:cs typeface="Oswald"/>
              <a:sym typeface="Oswald"/>
            </a:endParaRPr>
          </a:p>
        </p:txBody>
      </p:sp>
      <p:sp>
        <p:nvSpPr>
          <p:cNvPr id="804" name="Google Shape;804;p43"/>
          <p:cNvSpPr txBox="1"/>
          <p:nvPr/>
        </p:nvSpPr>
        <p:spPr>
          <a:xfrm>
            <a:off x="2122025" y="2927658"/>
            <a:ext cx="1601930" cy="210311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dirty="0">
                <a:solidFill>
                  <a:srgbClr val="053B5C"/>
                </a:solidFill>
                <a:latin typeface="Oswald" panose="020B0604020202020204" charset="0"/>
                <a:ea typeface="Open Sans"/>
                <a:cs typeface="Narkisim" panose="020B0604020202020204" pitchFamily="34" charset="-79"/>
                <a:sym typeface="Open Sans"/>
              </a:rPr>
              <a:t>Ideate the event and come up with an effective design for social media handles and newspapers.</a:t>
            </a:r>
            <a:endParaRPr sz="1600" dirty="0">
              <a:solidFill>
                <a:srgbClr val="053B5C"/>
              </a:solidFill>
              <a:latin typeface="Oswald" panose="020B0604020202020204" charset="0"/>
              <a:ea typeface="Open Sans"/>
              <a:cs typeface="Narkisim" panose="020B0604020202020204" pitchFamily="34" charset="-79"/>
              <a:sym typeface="Open Sans"/>
            </a:endParaRPr>
          </a:p>
        </p:txBody>
      </p:sp>
      <p:sp>
        <p:nvSpPr>
          <p:cNvPr id="806" name="Google Shape;806;p43"/>
          <p:cNvSpPr txBox="1"/>
          <p:nvPr/>
        </p:nvSpPr>
        <p:spPr>
          <a:xfrm>
            <a:off x="525986" y="2927658"/>
            <a:ext cx="1517700" cy="196516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600" dirty="0">
                <a:solidFill>
                  <a:srgbClr val="053B5C"/>
                </a:solidFill>
                <a:latin typeface="Oswald" panose="020B0604020202020204" charset="0"/>
                <a:ea typeface="Open Sans"/>
                <a:cs typeface="Narkisim" panose="020E0502050101010101" pitchFamily="34" charset="-79"/>
                <a:sym typeface="Open Sans"/>
              </a:rPr>
              <a:t>Computing the event details and plan of action along with a rough budget and modes of advertising.</a:t>
            </a:r>
            <a:endParaRPr sz="1600" dirty="0">
              <a:solidFill>
                <a:srgbClr val="053B5C"/>
              </a:solidFill>
              <a:latin typeface="Oswald" panose="020B0604020202020204" charset="0"/>
              <a:ea typeface="Open Sans"/>
              <a:cs typeface="Narkisim" panose="020E0502050101010101" pitchFamily="34" charset="-79"/>
              <a:sym typeface="Open Sans"/>
            </a:endParaRPr>
          </a:p>
        </p:txBody>
      </p:sp>
      <p:sp>
        <p:nvSpPr>
          <p:cNvPr id="807" name="Google Shape;807;p43"/>
          <p:cNvSpPr txBox="1"/>
          <p:nvPr/>
        </p:nvSpPr>
        <p:spPr>
          <a:xfrm>
            <a:off x="3813138" y="2054764"/>
            <a:ext cx="1517700" cy="43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053B5C"/>
                </a:solidFill>
                <a:latin typeface="Oswald"/>
                <a:ea typeface="Oswald"/>
                <a:cs typeface="Oswald"/>
                <a:sym typeface="Oswald"/>
              </a:rPr>
              <a:t>ADVERTISING</a:t>
            </a:r>
            <a:endParaRPr sz="1800" dirty="0">
              <a:solidFill>
                <a:srgbClr val="053B5C"/>
              </a:solidFill>
              <a:latin typeface="Oswald"/>
              <a:ea typeface="Oswald"/>
              <a:cs typeface="Oswald"/>
              <a:sym typeface="Oswald"/>
            </a:endParaRPr>
          </a:p>
        </p:txBody>
      </p:sp>
      <p:sp>
        <p:nvSpPr>
          <p:cNvPr id="808" name="Google Shape;808;p43"/>
          <p:cNvSpPr txBox="1"/>
          <p:nvPr/>
        </p:nvSpPr>
        <p:spPr>
          <a:xfrm>
            <a:off x="3773051" y="2929246"/>
            <a:ext cx="1517700" cy="21015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dirty="0">
                <a:solidFill>
                  <a:srgbClr val="053B5C"/>
                </a:solidFill>
                <a:latin typeface="Oswald" panose="020B0604020202020204" charset="0"/>
                <a:ea typeface="Open Sans"/>
                <a:cs typeface="Narkisim" panose="020E0502050101010101" pitchFamily="34" charset="-79"/>
                <a:sym typeface="Open Sans"/>
              </a:rPr>
              <a:t>Advertising it extensively through newspapers and social media handles. </a:t>
            </a:r>
            <a:endParaRPr sz="1600" dirty="0">
              <a:solidFill>
                <a:srgbClr val="053B5C"/>
              </a:solidFill>
              <a:latin typeface="Oswald" panose="020B0604020202020204" charset="0"/>
              <a:ea typeface="Open Sans"/>
              <a:cs typeface="Narkisim" panose="020E0502050101010101" pitchFamily="34" charset="-79"/>
              <a:sym typeface="Open Sans"/>
            </a:endParaRPr>
          </a:p>
        </p:txBody>
      </p:sp>
      <p:sp>
        <p:nvSpPr>
          <p:cNvPr id="809" name="Google Shape;809;p43"/>
          <p:cNvSpPr txBox="1"/>
          <p:nvPr/>
        </p:nvSpPr>
        <p:spPr>
          <a:xfrm>
            <a:off x="5380835" y="2054764"/>
            <a:ext cx="1517700" cy="43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053B5C"/>
                </a:solidFill>
                <a:latin typeface="Oswald"/>
                <a:ea typeface="Oswald"/>
                <a:cs typeface="Oswald"/>
                <a:sym typeface="Oswald"/>
              </a:rPr>
              <a:t>EVENT </a:t>
            </a:r>
            <a:endParaRPr sz="1800" dirty="0">
              <a:solidFill>
                <a:srgbClr val="053B5C"/>
              </a:solidFill>
              <a:latin typeface="Oswald"/>
              <a:ea typeface="Oswald"/>
              <a:cs typeface="Oswald"/>
              <a:sym typeface="Oswald"/>
            </a:endParaRPr>
          </a:p>
        </p:txBody>
      </p:sp>
      <p:sp>
        <p:nvSpPr>
          <p:cNvPr id="810" name="Google Shape;810;p43"/>
          <p:cNvSpPr txBox="1"/>
          <p:nvPr/>
        </p:nvSpPr>
        <p:spPr>
          <a:xfrm>
            <a:off x="5418651" y="2929247"/>
            <a:ext cx="1517700" cy="88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dirty="0">
                <a:solidFill>
                  <a:srgbClr val="053B5C"/>
                </a:solidFill>
                <a:latin typeface="Oswald" panose="020B0604020202020204" charset="0"/>
                <a:ea typeface="Open Sans"/>
                <a:cs typeface="Narkisim" panose="020E0502050101010101" pitchFamily="34" charset="-79"/>
                <a:sym typeface="Open Sans"/>
              </a:rPr>
              <a:t>Conducting the event smoothly on a suitable date.</a:t>
            </a:r>
            <a:endParaRPr sz="1600" dirty="0">
              <a:solidFill>
                <a:srgbClr val="053B5C"/>
              </a:solidFill>
              <a:latin typeface="Oswald" panose="020B0604020202020204" charset="0"/>
              <a:ea typeface="Open Sans"/>
              <a:cs typeface="Narkisim" panose="020E0502050101010101" pitchFamily="34" charset="-79"/>
              <a:sym typeface="Open Sans"/>
            </a:endParaRPr>
          </a:p>
        </p:txBody>
      </p:sp>
      <p:sp>
        <p:nvSpPr>
          <p:cNvPr id="811" name="Google Shape;811;p43"/>
          <p:cNvSpPr txBox="1"/>
          <p:nvPr/>
        </p:nvSpPr>
        <p:spPr>
          <a:xfrm>
            <a:off x="6996060" y="2070705"/>
            <a:ext cx="1517700" cy="63873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053B5C"/>
                </a:solidFill>
                <a:latin typeface="Oswald"/>
                <a:ea typeface="Oswald"/>
                <a:cs typeface="Oswald"/>
                <a:sym typeface="Oswald"/>
              </a:rPr>
              <a:t>MEASURING SUCCESS</a:t>
            </a:r>
            <a:endParaRPr sz="1800" dirty="0">
              <a:solidFill>
                <a:srgbClr val="053B5C"/>
              </a:solidFill>
              <a:latin typeface="Oswald"/>
              <a:ea typeface="Oswald"/>
              <a:cs typeface="Oswald"/>
              <a:sym typeface="Oswald"/>
            </a:endParaRPr>
          </a:p>
        </p:txBody>
      </p:sp>
      <p:sp>
        <p:nvSpPr>
          <p:cNvPr id="812" name="Google Shape;812;p43"/>
          <p:cNvSpPr txBox="1"/>
          <p:nvPr/>
        </p:nvSpPr>
        <p:spPr>
          <a:xfrm>
            <a:off x="7006248" y="2927658"/>
            <a:ext cx="1517700" cy="210311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dirty="0">
                <a:solidFill>
                  <a:srgbClr val="053B5C"/>
                </a:solidFill>
                <a:latin typeface="Oswald" panose="020B0604020202020204" charset="0"/>
                <a:ea typeface="Open Sans"/>
                <a:cs typeface="Narkisim" panose="020E0502050101010101" pitchFamily="34" charset="-79"/>
                <a:sym typeface="Open Sans"/>
              </a:rPr>
              <a:t>Measuring the success of the event through various KPI’s. </a:t>
            </a:r>
            <a:endParaRPr sz="1600" dirty="0">
              <a:solidFill>
                <a:srgbClr val="053B5C"/>
              </a:solidFill>
              <a:latin typeface="Oswald" panose="020B0604020202020204" charset="0"/>
              <a:ea typeface="Open Sans"/>
              <a:cs typeface="Narkisim" panose="020E0502050101010101" pitchFamily="34" charset="-79"/>
              <a:sym typeface="Open Sans"/>
            </a:endParaRPr>
          </a:p>
        </p:txBody>
      </p:sp>
      <p:grpSp>
        <p:nvGrpSpPr>
          <p:cNvPr id="813" name="Google Shape;813;p43"/>
          <p:cNvGrpSpPr/>
          <p:nvPr/>
        </p:nvGrpSpPr>
        <p:grpSpPr>
          <a:xfrm flipH="1">
            <a:off x="1225573" y="2834667"/>
            <a:ext cx="264654" cy="45951"/>
            <a:chOff x="6146875" y="1767300"/>
            <a:chExt cx="331025" cy="57475"/>
          </a:xfrm>
        </p:grpSpPr>
        <p:sp>
          <p:nvSpPr>
            <p:cNvPr id="814" name="Google Shape;814;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43"/>
          <p:cNvGrpSpPr/>
          <p:nvPr/>
        </p:nvGrpSpPr>
        <p:grpSpPr>
          <a:xfrm flipH="1">
            <a:off x="2832623" y="2834667"/>
            <a:ext cx="264654" cy="45951"/>
            <a:chOff x="6146875" y="1767300"/>
            <a:chExt cx="331025" cy="57475"/>
          </a:xfrm>
        </p:grpSpPr>
        <p:sp>
          <p:nvSpPr>
            <p:cNvPr id="818" name="Google Shape;818;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43"/>
          <p:cNvGrpSpPr/>
          <p:nvPr/>
        </p:nvGrpSpPr>
        <p:grpSpPr>
          <a:xfrm flipH="1">
            <a:off x="4439673" y="2834667"/>
            <a:ext cx="264654" cy="45951"/>
            <a:chOff x="6146875" y="1767300"/>
            <a:chExt cx="331025" cy="57475"/>
          </a:xfrm>
        </p:grpSpPr>
        <p:sp>
          <p:nvSpPr>
            <p:cNvPr id="822" name="Google Shape;822;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3"/>
          <p:cNvGrpSpPr/>
          <p:nvPr/>
        </p:nvGrpSpPr>
        <p:grpSpPr>
          <a:xfrm flipH="1">
            <a:off x="6046723" y="2834667"/>
            <a:ext cx="264654" cy="45951"/>
            <a:chOff x="6146875" y="1767300"/>
            <a:chExt cx="331025" cy="57475"/>
          </a:xfrm>
        </p:grpSpPr>
        <p:sp>
          <p:nvSpPr>
            <p:cNvPr id="826" name="Google Shape;826;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3"/>
          <p:cNvGrpSpPr/>
          <p:nvPr/>
        </p:nvGrpSpPr>
        <p:grpSpPr>
          <a:xfrm flipH="1">
            <a:off x="7653773" y="2834667"/>
            <a:ext cx="264654" cy="45951"/>
            <a:chOff x="6146875" y="1767300"/>
            <a:chExt cx="331025" cy="57475"/>
          </a:xfrm>
        </p:grpSpPr>
        <p:sp>
          <p:nvSpPr>
            <p:cNvPr id="830" name="Google Shape;830;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1882;p71">
            <a:extLst>
              <a:ext uri="{FF2B5EF4-FFF2-40B4-BE49-F238E27FC236}">
                <a16:creationId xmlns:a16="http://schemas.microsoft.com/office/drawing/2014/main" id="{67E133D8-E8B7-4178-B329-5634819935DA}"/>
              </a:ext>
            </a:extLst>
          </p:cNvPr>
          <p:cNvGrpSpPr/>
          <p:nvPr/>
        </p:nvGrpSpPr>
        <p:grpSpPr>
          <a:xfrm>
            <a:off x="4359444" y="839514"/>
            <a:ext cx="344883" cy="343387"/>
            <a:chOff x="3097241" y="2433564"/>
            <a:chExt cx="344883" cy="343387"/>
          </a:xfrm>
          <a:solidFill>
            <a:schemeClr val="tx1"/>
          </a:solidFill>
        </p:grpSpPr>
        <p:sp>
          <p:nvSpPr>
            <p:cNvPr id="70" name="Google Shape;11883;p71">
              <a:extLst>
                <a:ext uri="{FF2B5EF4-FFF2-40B4-BE49-F238E27FC236}">
                  <a16:creationId xmlns:a16="http://schemas.microsoft.com/office/drawing/2014/main" id="{A163B796-CE85-4919-B7FA-DF2466ECA9B1}"/>
                </a:ext>
              </a:extLst>
            </p:cNvPr>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884;p71">
              <a:extLst>
                <a:ext uri="{FF2B5EF4-FFF2-40B4-BE49-F238E27FC236}">
                  <a16:creationId xmlns:a16="http://schemas.microsoft.com/office/drawing/2014/main" id="{72EC16CD-87F4-4955-A40C-FA4EE583EC6D}"/>
                </a:ext>
              </a:extLst>
            </p:cNvPr>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885;p71">
              <a:extLst>
                <a:ext uri="{FF2B5EF4-FFF2-40B4-BE49-F238E27FC236}">
                  <a16:creationId xmlns:a16="http://schemas.microsoft.com/office/drawing/2014/main" id="{04097396-D587-45C4-BA8E-0B2933B4B51E}"/>
                </a:ext>
              </a:extLst>
            </p:cNvPr>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886;p71">
              <a:extLst>
                <a:ext uri="{FF2B5EF4-FFF2-40B4-BE49-F238E27FC236}">
                  <a16:creationId xmlns:a16="http://schemas.microsoft.com/office/drawing/2014/main" id="{67353AA6-19EA-42F1-97DB-C8A8A0BA4BE0}"/>
                </a:ext>
              </a:extLst>
            </p:cNvPr>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87;p71">
              <a:extLst>
                <a:ext uri="{FF2B5EF4-FFF2-40B4-BE49-F238E27FC236}">
                  <a16:creationId xmlns:a16="http://schemas.microsoft.com/office/drawing/2014/main" id="{35BA96B7-ED5E-4034-8E40-0DAF4DFE8B6F}"/>
                </a:ext>
              </a:extLst>
            </p:cNvPr>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88;p71">
              <a:extLst>
                <a:ext uri="{FF2B5EF4-FFF2-40B4-BE49-F238E27FC236}">
                  <a16:creationId xmlns:a16="http://schemas.microsoft.com/office/drawing/2014/main" id="{4B3278EC-502E-4DC7-A674-36638CEF1ED1}"/>
                </a:ext>
              </a:extLst>
            </p:cNvPr>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89;p71">
              <a:extLst>
                <a:ext uri="{FF2B5EF4-FFF2-40B4-BE49-F238E27FC236}">
                  <a16:creationId xmlns:a16="http://schemas.microsoft.com/office/drawing/2014/main" id="{C2050064-2F6D-47D7-81A5-646FBF4BEEAA}"/>
                </a:ext>
              </a:extLst>
            </p:cNvPr>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90;p71">
              <a:extLst>
                <a:ext uri="{FF2B5EF4-FFF2-40B4-BE49-F238E27FC236}">
                  <a16:creationId xmlns:a16="http://schemas.microsoft.com/office/drawing/2014/main" id="{E54ED309-D928-434D-844D-E38E15461D76}"/>
                </a:ext>
              </a:extLst>
            </p:cNvPr>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91;p71">
              <a:extLst>
                <a:ext uri="{FF2B5EF4-FFF2-40B4-BE49-F238E27FC236}">
                  <a16:creationId xmlns:a16="http://schemas.microsoft.com/office/drawing/2014/main" id="{15AD2253-0F61-4DB9-A9D5-28F1CB230D6B}"/>
                </a:ext>
              </a:extLst>
            </p:cNvPr>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807;p71">
            <a:extLst>
              <a:ext uri="{FF2B5EF4-FFF2-40B4-BE49-F238E27FC236}">
                <a16:creationId xmlns:a16="http://schemas.microsoft.com/office/drawing/2014/main" id="{E026ECF7-3531-4F04-BB7C-15575523437E}"/>
              </a:ext>
            </a:extLst>
          </p:cNvPr>
          <p:cNvSpPr/>
          <p:nvPr/>
        </p:nvSpPr>
        <p:spPr>
          <a:xfrm>
            <a:off x="5978756" y="911932"/>
            <a:ext cx="381345" cy="35013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76F2D-12CE-4B90-9DF9-B43C44EA7BD9}"/>
              </a:ext>
            </a:extLst>
          </p:cNvPr>
          <p:cNvSpPr>
            <a:spLocks noGrp="1"/>
          </p:cNvSpPr>
          <p:nvPr>
            <p:ph type="title"/>
          </p:nvPr>
        </p:nvSpPr>
        <p:spPr>
          <a:xfrm>
            <a:off x="-127592" y="177305"/>
            <a:ext cx="3117136" cy="572700"/>
          </a:xfrm>
        </p:spPr>
        <p:txBody>
          <a:bodyPr/>
          <a:lstStyle/>
          <a:p>
            <a:r>
              <a:rPr lang="en-IN" dirty="0"/>
              <a:t>COST ANALYSIS</a:t>
            </a:r>
          </a:p>
        </p:txBody>
      </p:sp>
      <p:sp>
        <p:nvSpPr>
          <p:cNvPr id="5" name="TextBox 4">
            <a:extLst>
              <a:ext uri="{FF2B5EF4-FFF2-40B4-BE49-F238E27FC236}">
                <a16:creationId xmlns:a16="http://schemas.microsoft.com/office/drawing/2014/main" id="{8DE5161D-8E2A-4D99-B4A4-F095190C2279}"/>
              </a:ext>
            </a:extLst>
          </p:cNvPr>
          <p:cNvSpPr txBox="1"/>
          <p:nvPr/>
        </p:nvSpPr>
        <p:spPr>
          <a:xfrm>
            <a:off x="428846" y="737800"/>
            <a:ext cx="8286307" cy="923330"/>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chemeClr val="accent6"/>
                </a:solidFill>
                <a:latin typeface="Oswald" panose="020B0604020202020204" charset="0"/>
              </a:rPr>
              <a:t>For this marketing strategy, the cost going in will only be for advertisements and branding since other things such as ideation, etc do no require any money.</a:t>
            </a:r>
          </a:p>
          <a:p>
            <a:pPr marL="285750" indent="-285750">
              <a:buFont typeface="Arial" panose="020B0604020202020204" pitchFamily="34" charset="0"/>
              <a:buChar char="•"/>
            </a:pPr>
            <a:endParaRPr lang="en-IN" sz="1800" dirty="0">
              <a:solidFill>
                <a:schemeClr val="accent6"/>
              </a:solidFill>
              <a:latin typeface="Oswald" panose="020B0604020202020204" charset="0"/>
            </a:endParaRPr>
          </a:p>
        </p:txBody>
      </p:sp>
      <p:graphicFrame>
        <p:nvGraphicFramePr>
          <p:cNvPr id="6" name="Diagram 5">
            <a:extLst>
              <a:ext uri="{FF2B5EF4-FFF2-40B4-BE49-F238E27FC236}">
                <a16:creationId xmlns:a16="http://schemas.microsoft.com/office/drawing/2014/main" id="{0F794E1E-6AB6-41F8-B912-32842761A61C}"/>
              </a:ext>
            </a:extLst>
          </p:cNvPr>
          <p:cNvGraphicFramePr/>
          <p:nvPr>
            <p:extLst>
              <p:ext uri="{D42A27DB-BD31-4B8C-83A1-F6EECF244321}">
                <p14:modId xmlns:p14="http://schemas.microsoft.com/office/powerpoint/2010/main" val="1520347397"/>
              </p:ext>
            </p:extLst>
          </p:nvPr>
        </p:nvGraphicFramePr>
        <p:xfrm>
          <a:off x="2267640" y="1604040"/>
          <a:ext cx="5217917" cy="3145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Newspaper">
            <a:extLst>
              <a:ext uri="{FF2B5EF4-FFF2-40B4-BE49-F238E27FC236}">
                <a16:creationId xmlns:a16="http://schemas.microsoft.com/office/drawing/2014/main" id="{7DBEFF85-EEB8-4ABC-A0D5-81DB317565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5557" y="3624139"/>
            <a:ext cx="1431614" cy="1431614"/>
          </a:xfrm>
          <a:prstGeom prst="rect">
            <a:avLst/>
          </a:prstGeom>
        </p:spPr>
      </p:pic>
      <p:sp>
        <p:nvSpPr>
          <p:cNvPr id="9" name="TextBox 8">
            <a:extLst>
              <a:ext uri="{FF2B5EF4-FFF2-40B4-BE49-F238E27FC236}">
                <a16:creationId xmlns:a16="http://schemas.microsoft.com/office/drawing/2014/main" id="{03697B74-FD7B-4313-9E04-A82584F6C5E7}"/>
              </a:ext>
            </a:extLst>
          </p:cNvPr>
          <p:cNvSpPr txBox="1"/>
          <p:nvPr/>
        </p:nvSpPr>
        <p:spPr>
          <a:xfrm>
            <a:off x="836026" y="1661130"/>
            <a:ext cx="1672855" cy="954107"/>
          </a:xfrm>
          <a:prstGeom prst="rect">
            <a:avLst/>
          </a:prstGeom>
          <a:noFill/>
        </p:spPr>
        <p:txBody>
          <a:bodyPr wrap="square" rtlCol="0">
            <a:spAutoFit/>
          </a:bodyPr>
          <a:lstStyle/>
          <a:p>
            <a:r>
              <a:rPr lang="en-IN" dirty="0">
                <a:solidFill>
                  <a:schemeClr val="accent6"/>
                </a:solidFill>
                <a:latin typeface="Oswald" panose="020B0604020202020204" charset="0"/>
              </a:rPr>
              <a:t>On average, 1 square cm costs 1500 INR and an advert of 15x10 will cost 2 lac</a:t>
            </a:r>
          </a:p>
        </p:txBody>
      </p:sp>
      <p:sp>
        <p:nvSpPr>
          <p:cNvPr id="10" name="TextBox 9">
            <a:extLst>
              <a:ext uri="{FF2B5EF4-FFF2-40B4-BE49-F238E27FC236}">
                <a16:creationId xmlns:a16="http://schemas.microsoft.com/office/drawing/2014/main" id="{FB6F5D98-31D4-4217-AE96-A1724A3E1316}"/>
              </a:ext>
            </a:extLst>
          </p:cNvPr>
          <p:cNvSpPr txBox="1"/>
          <p:nvPr/>
        </p:nvSpPr>
        <p:spPr>
          <a:xfrm>
            <a:off x="913998" y="3794486"/>
            <a:ext cx="1730200" cy="738664"/>
          </a:xfrm>
          <a:prstGeom prst="rect">
            <a:avLst/>
          </a:prstGeom>
          <a:noFill/>
        </p:spPr>
        <p:txBody>
          <a:bodyPr wrap="square" rtlCol="0">
            <a:spAutoFit/>
          </a:bodyPr>
          <a:lstStyle/>
          <a:p>
            <a:r>
              <a:rPr lang="en-IN" dirty="0">
                <a:solidFill>
                  <a:schemeClr val="accent6"/>
                </a:solidFill>
                <a:latin typeface="Oswald" panose="020B0604020202020204" charset="0"/>
              </a:rPr>
              <a:t>Any extra costs that go into advertising are covered under this</a:t>
            </a:r>
          </a:p>
        </p:txBody>
      </p:sp>
    </p:spTree>
    <p:extLst>
      <p:ext uri="{BB962C8B-B14F-4D97-AF65-F5344CB8AC3E}">
        <p14:creationId xmlns:p14="http://schemas.microsoft.com/office/powerpoint/2010/main" val="3057604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320577" y="13629"/>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MEASURING SUCCESS</a:t>
            </a:r>
            <a:endParaRPr dirty="0"/>
          </a:p>
          <a:p>
            <a:pPr marL="0" lvl="0" indent="0" algn="l" rtl="0">
              <a:spcBef>
                <a:spcPts val="0"/>
              </a:spcBef>
              <a:spcAft>
                <a:spcPts val="0"/>
              </a:spcAft>
              <a:buNone/>
            </a:pPr>
            <a:endParaRPr dirty="0"/>
          </a:p>
        </p:txBody>
      </p:sp>
      <p:sp>
        <p:nvSpPr>
          <p:cNvPr id="2" name="Text Placeholder 1">
            <a:extLst>
              <a:ext uri="{FF2B5EF4-FFF2-40B4-BE49-F238E27FC236}">
                <a16:creationId xmlns:a16="http://schemas.microsoft.com/office/drawing/2014/main" id="{6D95DA15-F0BA-4168-A811-CE728BAF1DF7}"/>
              </a:ext>
            </a:extLst>
          </p:cNvPr>
          <p:cNvSpPr>
            <a:spLocks noGrp="1"/>
          </p:cNvSpPr>
          <p:nvPr>
            <p:ph type="body" idx="1"/>
          </p:nvPr>
        </p:nvSpPr>
        <p:spPr>
          <a:xfrm>
            <a:off x="256782" y="801384"/>
            <a:ext cx="8355741" cy="4246796"/>
          </a:xfrm>
        </p:spPr>
        <p:txBody>
          <a:bodyPr/>
          <a:lstStyle/>
          <a:p>
            <a:endParaRPr lang="en-US" dirty="0"/>
          </a:p>
          <a:p>
            <a:pPr>
              <a:buFont typeface="+mj-lt"/>
              <a:buAutoNum type="arabicPeriod"/>
            </a:pPr>
            <a:r>
              <a:rPr lang="en-IN" sz="1800" i="0" u="none" strike="noStrike" dirty="0">
                <a:solidFill>
                  <a:schemeClr val="accent3"/>
                </a:solidFill>
                <a:effectLst/>
                <a:latin typeface="Oswald" panose="020B0604020202020204" charset="0"/>
              </a:rPr>
              <a:t>Sales</a:t>
            </a:r>
            <a:r>
              <a:rPr lang="en-IN" sz="1800" dirty="0">
                <a:solidFill>
                  <a:schemeClr val="accent3"/>
                </a:solidFill>
                <a:latin typeface="Oswald" panose="020B0604020202020204" charset="0"/>
              </a:rPr>
              <a:t> </a:t>
            </a:r>
            <a:r>
              <a:rPr lang="en-IN" sz="1800" i="0" u="none" strike="noStrike" dirty="0">
                <a:solidFill>
                  <a:schemeClr val="accent3"/>
                </a:solidFill>
                <a:effectLst/>
                <a:latin typeface="Oswald" panose="020B0604020202020204" charset="0"/>
              </a:rPr>
              <a:t>revenue</a:t>
            </a:r>
            <a:r>
              <a:rPr lang="en-IN" sz="1400" b="0" i="0" u="none" strike="noStrike" dirty="0">
                <a:solidFill>
                  <a:schemeClr val="accent6"/>
                </a:solidFill>
                <a:effectLst/>
                <a:latin typeface="Oswald" panose="020B0604020202020204" charset="0"/>
              </a:rPr>
              <a:t>: </a:t>
            </a:r>
          </a:p>
          <a:p>
            <a:pPr lvl="1"/>
            <a:r>
              <a:rPr lang="en-IN" sz="1400" dirty="0">
                <a:solidFill>
                  <a:schemeClr val="accent6"/>
                </a:solidFill>
                <a:latin typeface="Oswald" panose="020B0604020202020204" charset="0"/>
              </a:rPr>
              <a:t>This KPI will measure the increase in annual sales by analysing the number of users generated due to the event marketing strategy.</a:t>
            </a:r>
          </a:p>
          <a:p>
            <a:pPr lvl="1"/>
            <a:r>
              <a:rPr lang="en-IN" sz="1400" dirty="0">
                <a:solidFill>
                  <a:schemeClr val="accent6"/>
                </a:solidFill>
                <a:latin typeface="Oswald" panose="020B0604020202020204" charset="0"/>
              </a:rPr>
              <a:t>The present revenue generated by Yulu bikes is $1.5m, and given our event is free and offers heavy incentives, we believe that due to decent participation, our revenue will increase by 15%, i.e. $1.75m.</a:t>
            </a:r>
          </a:p>
          <a:p>
            <a:pPr lvl="1"/>
            <a:r>
              <a:rPr lang="en-IN" sz="1400" dirty="0">
                <a:solidFill>
                  <a:schemeClr val="accent6"/>
                </a:solidFill>
                <a:latin typeface="Oswald" panose="020B0604020202020204" charset="0"/>
              </a:rPr>
              <a:t>Though the event doesn’t generate large profits in its first time, the focus is customer satisfaction and brand building which will pay off in the long run.</a:t>
            </a:r>
          </a:p>
          <a:p>
            <a:pPr marL="501650" indent="-342900">
              <a:buFont typeface="+mj-lt"/>
              <a:buAutoNum type="arabicPeriod"/>
            </a:pPr>
            <a:r>
              <a:rPr lang="en-IN" sz="1800" dirty="0">
                <a:solidFill>
                  <a:schemeClr val="accent3"/>
                </a:solidFill>
                <a:latin typeface="Oswald" panose="020B0604020202020204" charset="0"/>
              </a:rPr>
              <a:t>Cost per lead</a:t>
            </a:r>
            <a:r>
              <a:rPr lang="en-IN" sz="1400" dirty="0">
                <a:solidFill>
                  <a:schemeClr val="accent6"/>
                </a:solidFill>
                <a:latin typeface="Oswald" panose="020B0604020202020204" charset="0"/>
              </a:rPr>
              <a:t>:</a:t>
            </a:r>
          </a:p>
          <a:p>
            <a:pPr lvl="1"/>
            <a:r>
              <a:rPr lang="en-US" sz="1400" dirty="0">
                <a:solidFill>
                  <a:schemeClr val="accent6"/>
                </a:solidFill>
                <a:latin typeface="Oswald" panose="020B0604020202020204" charset="0"/>
              </a:rPr>
              <a:t>It’s important to not only view things through the lens of how much you’ve made but also the cost to get you there. </a:t>
            </a:r>
            <a:endParaRPr lang="en-IN" sz="1400" dirty="0">
              <a:solidFill>
                <a:schemeClr val="accent6"/>
              </a:solidFill>
              <a:latin typeface="Oswald" panose="020B0604020202020204" charset="0"/>
            </a:endParaRPr>
          </a:p>
          <a:p>
            <a:pPr lvl="1"/>
            <a:r>
              <a:rPr lang="en-IN" sz="1400" dirty="0">
                <a:solidFill>
                  <a:schemeClr val="accent6"/>
                </a:solidFill>
                <a:latin typeface="Oswald" panose="020B0604020202020204" charset="0"/>
              </a:rPr>
              <a:t>This KPI will give us an estimate of the amount of money we’re spending to acquire new customers and will be crucial in understanding the success of our event marketing strategy.</a:t>
            </a:r>
          </a:p>
          <a:p>
            <a:pPr lvl="1"/>
            <a:r>
              <a:rPr lang="en-IN" sz="1400" dirty="0">
                <a:solidFill>
                  <a:schemeClr val="accent6"/>
                </a:solidFill>
                <a:latin typeface="Oswald" panose="020B0604020202020204" charset="0"/>
              </a:rPr>
              <a:t>On average, paid cycling events receive a participation of 50-150 and since our event is free and offers heavy incentives, we expect a participation of 500-1000 people, out of which 80% are non-Yulu users, amongst which 50% will start using Yulu and therefore create 300 users per city, i.e. 1200 users in all.</a:t>
            </a:r>
          </a:p>
          <a:p>
            <a:pPr lvl="1"/>
            <a:r>
              <a:rPr lang="en-IN" sz="1400" dirty="0">
                <a:solidFill>
                  <a:schemeClr val="accent6"/>
                </a:solidFill>
                <a:latin typeface="Oswald" panose="020B0604020202020204" charset="0"/>
              </a:rPr>
              <a:t>The cost going into the event is 10 lakhs as mentioned in the previous slide and thus the CPL is INR 833. </a:t>
            </a:r>
          </a:p>
          <a:p>
            <a:pPr marL="615950" lvl="1" indent="0">
              <a:buNone/>
            </a:pPr>
            <a:endParaRPr lang="en-IN" sz="1400" dirty="0">
              <a:solidFill>
                <a:schemeClr val="accent6"/>
              </a:solidFill>
              <a:latin typeface="Oswald" panose="020B0604020202020204" charset="0"/>
            </a:endParaRPr>
          </a:p>
          <a:p>
            <a:pPr marL="501650" indent="-342900">
              <a:buFont typeface="+mj-lt"/>
              <a:buAutoNum type="arabicPeriod"/>
            </a:pPr>
            <a:endParaRPr lang="en-US" sz="1400" dirty="0">
              <a:solidFill>
                <a:schemeClr val="accent6"/>
              </a:solidFill>
              <a:latin typeface="Oswald" panose="020B0604020202020204" charset="0"/>
            </a:endParaRPr>
          </a:p>
          <a:p>
            <a:pPr lvl="1"/>
            <a:endParaRPr lang="en-IN" sz="1400" dirty="0">
              <a:solidFill>
                <a:schemeClr val="accent6"/>
              </a:solidFill>
              <a:latin typeface="Oswald" panose="020B0604020202020204" charset="0"/>
            </a:endParaRPr>
          </a:p>
          <a:p>
            <a:pPr lvl="1"/>
            <a:endParaRPr lang="en-IN" sz="1400" dirty="0">
              <a:solidFill>
                <a:schemeClr val="accent6"/>
              </a:solidFill>
              <a:latin typeface="Oswald" panose="020B0604020202020204" charset="0"/>
            </a:endParaRPr>
          </a:p>
          <a:p>
            <a:pPr lvl="1"/>
            <a:endParaRPr lang="en-IN" sz="1400" dirty="0">
              <a:solidFill>
                <a:schemeClr val="accent6"/>
              </a:solidFill>
              <a:latin typeface="Oswald" panose="020B0604020202020204" charset="0"/>
            </a:endParaRPr>
          </a:p>
          <a:p>
            <a:pPr lvl="1"/>
            <a:endParaRPr lang="en-IN" sz="1200" dirty="0">
              <a:solidFill>
                <a:schemeClr val="accent6"/>
              </a:solidFill>
              <a:latin typeface="Oswald" panose="020B0604020202020204" charset="0"/>
            </a:endParaRPr>
          </a:p>
        </p:txBody>
      </p:sp>
      <p:sp>
        <p:nvSpPr>
          <p:cNvPr id="4" name="Google Shape;551;p37">
            <a:extLst>
              <a:ext uri="{FF2B5EF4-FFF2-40B4-BE49-F238E27FC236}">
                <a16:creationId xmlns:a16="http://schemas.microsoft.com/office/drawing/2014/main" id="{D144ADE9-7A40-4FA9-8BC1-BD8318EC41DE}"/>
              </a:ext>
            </a:extLst>
          </p:cNvPr>
          <p:cNvSpPr txBox="1">
            <a:spLocks/>
          </p:cNvSpPr>
          <p:nvPr/>
        </p:nvSpPr>
        <p:spPr>
          <a:xfrm>
            <a:off x="256782" y="586329"/>
            <a:ext cx="5360753" cy="43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r>
              <a:rPr lang="en-IN" sz="1600" dirty="0"/>
              <a:t>We have assessed the success of this strategy using 4 different KPIs</a:t>
            </a:r>
          </a:p>
        </p:txBody>
      </p:sp>
    </p:spTree>
    <p:extLst>
      <p:ext uri="{BB962C8B-B14F-4D97-AF65-F5344CB8AC3E}">
        <p14:creationId xmlns:p14="http://schemas.microsoft.com/office/powerpoint/2010/main" val="985330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38B9327-93D8-42E7-8395-2BB6E8DF6AE4}"/>
              </a:ext>
            </a:extLst>
          </p:cNvPr>
          <p:cNvSpPr>
            <a:spLocks noGrp="1"/>
          </p:cNvSpPr>
          <p:nvPr>
            <p:ph type="body" idx="1"/>
          </p:nvPr>
        </p:nvSpPr>
        <p:spPr>
          <a:xfrm>
            <a:off x="290623" y="538716"/>
            <a:ext cx="7739053" cy="4274289"/>
          </a:xfrm>
        </p:spPr>
        <p:txBody>
          <a:bodyPr/>
          <a:lstStyle/>
          <a:p>
            <a:pPr marL="158750" indent="0">
              <a:buNone/>
            </a:pPr>
            <a:r>
              <a:rPr lang="en-IN" dirty="0">
                <a:solidFill>
                  <a:schemeClr val="accent6"/>
                </a:solidFill>
                <a:latin typeface="Oswald" panose="020B0604020202020204" charset="0"/>
              </a:rPr>
              <a:t>3.        </a:t>
            </a:r>
            <a:r>
              <a:rPr lang="en-IN" sz="1800" dirty="0">
                <a:solidFill>
                  <a:schemeClr val="accent3"/>
                </a:solidFill>
                <a:latin typeface="Oswald" panose="020B0604020202020204" charset="0"/>
              </a:rPr>
              <a:t>Traffic-to-lead ratio</a:t>
            </a:r>
            <a:r>
              <a:rPr lang="en-IN" sz="1400" dirty="0">
                <a:solidFill>
                  <a:schemeClr val="accent6"/>
                </a:solidFill>
                <a:latin typeface="Oswald" panose="020B0604020202020204" charset="0"/>
              </a:rPr>
              <a:t>:</a:t>
            </a:r>
          </a:p>
          <a:p>
            <a:pPr lvl="1"/>
            <a:r>
              <a:rPr lang="en-US" sz="1400" dirty="0">
                <a:solidFill>
                  <a:schemeClr val="accent6"/>
                </a:solidFill>
                <a:latin typeface="Oswald" panose="020B0604020202020204" charset="0"/>
              </a:rPr>
              <a:t>Comparing the ratio of our event traffic to the number of new leads generated after the event can be particularly telling.</a:t>
            </a:r>
          </a:p>
          <a:p>
            <a:pPr lvl="1"/>
            <a:r>
              <a:rPr lang="en-US" sz="1400" dirty="0">
                <a:solidFill>
                  <a:schemeClr val="accent6"/>
                </a:solidFill>
                <a:latin typeface="Oswald" panose="020B0604020202020204" charset="0"/>
              </a:rPr>
              <a:t>If this ratio is high, that means people enjoyed the event, connected with Yulu’s concept of sustainability and started using Yulu more often. However, if the ratio is low, that tells us that our very concept of event marketing is flawed and that we need to relook the concept.</a:t>
            </a:r>
          </a:p>
          <a:p>
            <a:pPr lvl="1"/>
            <a:r>
              <a:rPr lang="en-US" sz="1400" dirty="0">
                <a:solidFill>
                  <a:schemeClr val="accent6"/>
                </a:solidFill>
                <a:latin typeface="Oswald" panose="020B0604020202020204" charset="0"/>
              </a:rPr>
              <a:t>Since our event traffic is 3000 in all 4 cities combined and we acquired 1200 new users, our traffic to lead ratio is 2.5.</a:t>
            </a:r>
            <a:endParaRPr lang="en-IN" dirty="0">
              <a:solidFill>
                <a:schemeClr val="accent6"/>
              </a:solidFill>
              <a:latin typeface="Oswald" panose="020B0604020202020204" charset="0"/>
            </a:endParaRPr>
          </a:p>
          <a:p>
            <a:pPr marL="158750" indent="0" algn="l">
              <a:buNone/>
            </a:pPr>
            <a:endParaRPr lang="en-IN" dirty="0">
              <a:solidFill>
                <a:schemeClr val="accent6"/>
              </a:solidFill>
              <a:latin typeface="Oswald" panose="020B0604020202020204" charset="0"/>
            </a:endParaRPr>
          </a:p>
          <a:p>
            <a:pPr marL="158750" indent="0" algn="l">
              <a:buNone/>
            </a:pPr>
            <a:endParaRPr lang="en-IN" dirty="0">
              <a:solidFill>
                <a:schemeClr val="accent6"/>
              </a:solidFill>
              <a:latin typeface="Oswald" panose="020B0604020202020204" charset="0"/>
            </a:endParaRPr>
          </a:p>
          <a:p>
            <a:pPr marL="158750" indent="0" algn="l">
              <a:buNone/>
            </a:pPr>
            <a:r>
              <a:rPr lang="en-IN" dirty="0">
                <a:solidFill>
                  <a:schemeClr val="accent6"/>
                </a:solidFill>
                <a:latin typeface="Oswald" panose="020B0604020202020204" charset="0"/>
              </a:rPr>
              <a:t> 4.      </a:t>
            </a:r>
            <a:r>
              <a:rPr lang="en-IN" sz="1800" dirty="0">
                <a:solidFill>
                  <a:schemeClr val="accent3"/>
                </a:solidFill>
                <a:latin typeface="Oswald" panose="020B0604020202020204" charset="0"/>
              </a:rPr>
              <a:t>Engagement and Conversion</a:t>
            </a:r>
            <a:r>
              <a:rPr lang="en-IN" sz="1400" dirty="0">
                <a:solidFill>
                  <a:schemeClr val="accent6"/>
                </a:solidFill>
                <a:latin typeface="Oswald" panose="020B0604020202020204" charset="0"/>
              </a:rPr>
              <a:t>:</a:t>
            </a:r>
          </a:p>
          <a:p>
            <a:pPr lvl="1" algn="l">
              <a:buFont typeface="Courier New" panose="02070309020205020404" pitchFamily="49" charset="0"/>
              <a:buChar char="o"/>
            </a:pPr>
            <a:r>
              <a:rPr lang="en-US" sz="1400" dirty="0">
                <a:solidFill>
                  <a:schemeClr val="accent6"/>
                </a:solidFill>
                <a:latin typeface="Oswald" panose="020B0604020202020204" charset="0"/>
              </a:rPr>
              <a:t>This KPI is a measure of how many views our social media posts have gotten and corresponding to that, how many people have actually registered. Again, this KPI will give us a measure of whether our event has struck the audience strongly and whether our incentives are good enough to pull the audience to participate.</a:t>
            </a:r>
          </a:p>
          <a:p>
            <a:pPr lvl="1" algn="l">
              <a:buFont typeface="Courier New" panose="02070309020205020404" pitchFamily="49" charset="0"/>
              <a:buChar char="o"/>
            </a:pPr>
            <a:r>
              <a:rPr lang="en-US" sz="1400" dirty="0">
                <a:solidFill>
                  <a:schemeClr val="accent6"/>
                </a:solidFill>
                <a:latin typeface="Oswald" panose="020B0604020202020204" charset="0"/>
              </a:rPr>
              <a:t>On average, 60% of the population must’ve seen our post out of which 9% of people attended our event and thus, 5.4% of people who read our post attended the event.</a:t>
            </a:r>
          </a:p>
          <a:p>
            <a:pPr lvl="1" algn="l">
              <a:buFont typeface="Courier New" panose="02070309020205020404" pitchFamily="49" charset="0"/>
              <a:buChar char="o"/>
            </a:pPr>
            <a:endParaRPr lang="en-US" sz="1400" dirty="0">
              <a:solidFill>
                <a:schemeClr val="accent6"/>
              </a:solidFill>
              <a:latin typeface="Oswald" panose="020B0604020202020204" charset="0"/>
            </a:endParaRPr>
          </a:p>
          <a:p>
            <a:pPr lvl="1" algn="l">
              <a:buFont typeface="Courier New" panose="02070309020205020404" pitchFamily="49" charset="0"/>
              <a:buChar char="o"/>
            </a:pPr>
            <a:endParaRPr lang="en-US" sz="1400" dirty="0">
              <a:solidFill>
                <a:schemeClr val="accent6"/>
              </a:solidFill>
              <a:latin typeface="Oswald" panose="020B0604020202020204" charset="0"/>
            </a:endParaRPr>
          </a:p>
          <a:p>
            <a:pPr lvl="1" algn="l">
              <a:buFont typeface="Courier New" panose="02070309020205020404" pitchFamily="49" charset="0"/>
              <a:buChar char="o"/>
            </a:pPr>
            <a:endParaRPr lang="en-US" sz="1400" dirty="0">
              <a:solidFill>
                <a:schemeClr val="accent6"/>
              </a:solidFill>
              <a:latin typeface="Oswald" panose="020B0604020202020204" charset="0"/>
            </a:endParaRPr>
          </a:p>
          <a:p>
            <a:pPr lvl="1" algn="l">
              <a:buFont typeface="Courier New" panose="02070309020205020404" pitchFamily="49" charset="0"/>
              <a:buChar char="o"/>
            </a:pPr>
            <a:endParaRPr lang="en-IN" dirty="0">
              <a:solidFill>
                <a:schemeClr val="accent6"/>
              </a:solidFill>
              <a:latin typeface="Oswald" panose="020B0604020202020204" charset="0"/>
            </a:endParaRPr>
          </a:p>
          <a:p>
            <a:endParaRPr lang="en-IN" dirty="0"/>
          </a:p>
        </p:txBody>
      </p:sp>
    </p:spTree>
    <p:extLst>
      <p:ext uri="{BB962C8B-B14F-4D97-AF65-F5344CB8AC3E}">
        <p14:creationId xmlns:p14="http://schemas.microsoft.com/office/powerpoint/2010/main" val="338758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6" name="TextBox 5">
            <a:extLst>
              <a:ext uri="{FF2B5EF4-FFF2-40B4-BE49-F238E27FC236}">
                <a16:creationId xmlns:a16="http://schemas.microsoft.com/office/drawing/2014/main" id="{9A39762E-95D6-445D-B0F7-937BE526D825}"/>
              </a:ext>
            </a:extLst>
          </p:cNvPr>
          <p:cNvSpPr txBox="1"/>
          <p:nvPr/>
        </p:nvSpPr>
        <p:spPr>
          <a:xfrm>
            <a:off x="3078183" y="1744327"/>
            <a:ext cx="184731" cy="307777"/>
          </a:xfrm>
          <a:prstGeom prst="rect">
            <a:avLst/>
          </a:prstGeom>
          <a:noFill/>
        </p:spPr>
        <p:txBody>
          <a:bodyPr wrap="none" rtlCol="0">
            <a:spAutoFit/>
          </a:bodyPr>
          <a:lstStyle/>
          <a:p>
            <a:endParaRPr lang="en-IN" dirty="0"/>
          </a:p>
        </p:txBody>
      </p:sp>
      <p:sp>
        <p:nvSpPr>
          <p:cNvPr id="4" name="Rectangle 3">
            <a:extLst>
              <a:ext uri="{FF2B5EF4-FFF2-40B4-BE49-F238E27FC236}">
                <a16:creationId xmlns:a16="http://schemas.microsoft.com/office/drawing/2014/main" id="{516A486E-55EF-49EC-AB74-1ADDC1D7533D}"/>
              </a:ext>
            </a:extLst>
          </p:cNvPr>
          <p:cNvSpPr/>
          <p:nvPr/>
        </p:nvSpPr>
        <p:spPr>
          <a:xfrm>
            <a:off x="2199501" y="1743494"/>
            <a:ext cx="4700587" cy="450057"/>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ACCE4426-5508-4A96-B7AB-BBC93EBFCE2D}"/>
              </a:ext>
            </a:extLst>
          </p:cNvPr>
          <p:cNvSpPr>
            <a:spLocks noGrp="1"/>
          </p:cNvSpPr>
          <p:nvPr>
            <p:ph type="title"/>
          </p:nvPr>
        </p:nvSpPr>
        <p:spPr>
          <a:xfrm>
            <a:off x="212651" y="56422"/>
            <a:ext cx="7329488" cy="1035844"/>
          </a:xfrm>
        </p:spPr>
        <p:txBody>
          <a:bodyPr/>
          <a:lstStyle/>
          <a:p>
            <a:pPr algn="l"/>
            <a:r>
              <a:rPr lang="en-US" sz="3000" dirty="0"/>
              <a:t>NEAR A YULU? GET PINGED!</a:t>
            </a:r>
            <a:endParaRPr lang="en-IN" sz="3000" dirty="0"/>
          </a:p>
        </p:txBody>
      </p:sp>
      <p:sp>
        <p:nvSpPr>
          <p:cNvPr id="8" name="TextBox 7">
            <a:extLst>
              <a:ext uri="{FF2B5EF4-FFF2-40B4-BE49-F238E27FC236}">
                <a16:creationId xmlns:a16="http://schemas.microsoft.com/office/drawing/2014/main" id="{37B59F1A-837C-4171-A877-C3575F7968E5}"/>
              </a:ext>
            </a:extLst>
          </p:cNvPr>
          <p:cNvSpPr txBox="1"/>
          <p:nvPr/>
        </p:nvSpPr>
        <p:spPr>
          <a:xfrm>
            <a:off x="212651" y="1001319"/>
            <a:ext cx="7351693" cy="861774"/>
          </a:xfrm>
          <a:prstGeom prst="rect">
            <a:avLst/>
          </a:prstGeom>
          <a:noFill/>
        </p:spPr>
        <p:txBody>
          <a:bodyPr wrap="none" rtlCol="0">
            <a:spAutoFit/>
          </a:bodyPr>
          <a:lstStyle/>
          <a:p>
            <a:r>
              <a:rPr lang="en-US" sz="2000" b="1" dirty="0">
                <a:solidFill>
                  <a:srgbClr val="5BD199"/>
                </a:solidFill>
                <a:latin typeface="Oswald" panose="020B0604020202020204" charset="0"/>
              </a:rPr>
              <a:t>THE PLAN </a:t>
            </a:r>
          </a:p>
          <a:p>
            <a:r>
              <a:rPr lang="en-US" sz="1600" dirty="0">
                <a:solidFill>
                  <a:schemeClr val="tx1"/>
                </a:solidFill>
                <a:latin typeface="Oswald" panose="020B0604020202020204" charset="0"/>
              </a:rPr>
              <a:t>Any Yulu app user nearby a Yulu station will get pinged with the following/equivalent messages- </a:t>
            </a:r>
          </a:p>
          <a:p>
            <a:r>
              <a:rPr lang="en-US" dirty="0">
                <a:latin typeface="Oswald" panose="020B0604020202020204" charset="0"/>
              </a:rPr>
              <a:t>	</a:t>
            </a:r>
            <a:endParaRPr lang="en-IN" sz="1600" b="1" dirty="0">
              <a:solidFill>
                <a:schemeClr val="tx1"/>
              </a:solidFill>
              <a:latin typeface="Oswald" panose="020B0604020202020204" charset="0"/>
            </a:endParaRPr>
          </a:p>
        </p:txBody>
      </p:sp>
      <p:sp>
        <p:nvSpPr>
          <p:cNvPr id="9" name="TextBox 8">
            <a:extLst>
              <a:ext uri="{FF2B5EF4-FFF2-40B4-BE49-F238E27FC236}">
                <a16:creationId xmlns:a16="http://schemas.microsoft.com/office/drawing/2014/main" id="{3F5974AE-B2F8-4551-B840-D31F3CFD2392}"/>
              </a:ext>
            </a:extLst>
          </p:cNvPr>
          <p:cNvSpPr txBox="1"/>
          <p:nvPr/>
        </p:nvSpPr>
        <p:spPr>
          <a:xfrm>
            <a:off x="2142350" y="1814633"/>
            <a:ext cx="4943475" cy="307777"/>
          </a:xfrm>
          <a:prstGeom prst="rect">
            <a:avLst/>
          </a:prstGeom>
          <a:noFill/>
        </p:spPr>
        <p:txBody>
          <a:bodyPr wrap="square">
            <a:spAutoFit/>
          </a:bodyPr>
          <a:lstStyle/>
          <a:p>
            <a:r>
              <a:rPr lang="en-US" sz="1400" b="1" dirty="0">
                <a:solidFill>
                  <a:schemeClr val="tx1"/>
                </a:solidFill>
                <a:latin typeface="Oswald" panose="020B0604020202020204" charset="0"/>
              </a:rPr>
              <a:t>“You’re near a Yulu station. Ride now to save melting ice caps!”</a:t>
            </a:r>
            <a:endParaRPr lang="en-IN" dirty="0"/>
          </a:p>
        </p:txBody>
      </p:sp>
      <p:sp>
        <p:nvSpPr>
          <p:cNvPr id="10" name="TextBox 9">
            <a:extLst>
              <a:ext uri="{FF2B5EF4-FFF2-40B4-BE49-F238E27FC236}">
                <a16:creationId xmlns:a16="http://schemas.microsoft.com/office/drawing/2014/main" id="{C651320B-9AB5-425C-9409-95D4036C77B3}"/>
              </a:ext>
            </a:extLst>
          </p:cNvPr>
          <p:cNvSpPr txBox="1"/>
          <p:nvPr/>
        </p:nvSpPr>
        <p:spPr>
          <a:xfrm>
            <a:off x="212651" y="2255282"/>
            <a:ext cx="8378614" cy="1384995"/>
          </a:xfrm>
          <a:prstGeom prst="rect">
            <a:avLst/>
          </a:prstGeom>
          <a:noFill/>
        </p:spPr>
        <p:txBody>
          <a:bodyPr wrap="square" rtlCol="0">
            <a:spAutoFit/>
          </a:bodyPr>
          <a:lstStyle/>
          <a:p>
            <a:r>
              <a:rPr lang="en-US" sz="2000" b="1" dirty="0">
                <a:solidFill>
                  <a:srgbClr val="5BD199"/>
                </a:solidFill>
                <a:latin typeface="Oswald" panose="020B0604020202020204" charset="0"/>
              </a:rPr>
              <a:t>HOW WILL THIS WORK?</a:t>
            </a:r>
            <a:endParaRPr lang="en-US" dirty="0"/>
          </a:p>
          <a:p>
            <a:pPr marL="285750" indent="-285750">
              <a:buFont typeface="Arial" panose="020B0604020202020204" pitchFamily="34" charset="0"/>
              <a:buChar char="•"/>
            </a:pPr>
            <a:r>
              <a:rPr lang="en-US" sz="1600" dirty="0">
                <a:solidFill>
                  <a:schemeClr val="tx1"/>
                </a:solidFill>
                <a:latin typeface="Oswald" panose="020B0604020202020204" charset="0"/>
              </a:rPr>
              <a:t>Yulu app requires location access in order to work. When a user is in proximity to one of the Yulu station,</a:t>
            </a:r>
          </a:p>
          <a:p>
            <a:r>
              <a:rPr lang="en-US" sz="1600" dirty="0">
                <a:solidFill>
                  <a:schemeClr val="tx1"/>
                </a:solidFill>
                <a:latin typeface="Oswald" panose="020B0604020202020204" charset="0"/>
              </a:rPr>
              <a:t>an automated message will be sent to the persons smartphone which will intimate the user about the station</a:t>
            </a:r>
            <a:r>
              <a:rPr lang="en-IN" sz="1600" dirty="0">
                <a:solidFill>
                  <a:schemeClr val="tx1"/>
                </a:solidFill>
                <a:latin typeface="Oswald" panose="020B0604020202020204" charset="0"/>
              </a:rPr>
              <a:t>.</a:t>
            </a:r>
          </a:p>
          <a:p>
            <a:pPr algn="r"/>
            <a:endParaRPr lang="en-IN" sz="1600" dirty="0">
              <a:solidFill>
                <a:schemeClr val="tx1"/>
              </a:solidFill>
              <a:latin typeface="Oswald" panose="020B0604020202020204" charset="0"/>
            </a:endParaRPr>
          </a:p>
          <a:p>
            <a:endParaRPr lang="en-IN" sz="1600" dirty="0">
              <a:solidFill>
                <a:schemeClr val="tx1"/>
              </a:solidFill>
              <a:latin typeface="Oswald" panose="020B0604020202020204" charset="0"/>
            </a:endParaRPr>
          </a:p>
        </p:txBody>
      </p:sp>
      <p:sp>
        <p:nvSpPr>
          <p:cNvPr id="2" name="TextBox 1">
            <a:extLst>
              <a:ext uri="{FF2B5EF4-FFF2-40B4-BE49-F238E27FC236}">
                <a16:creationId xmlns:a16="http://schemas.microsoft.com/office/drawing/2014/main" id="{82E03682-7ACA-4A86-A6FE-59BEBF07A7F9}"/>
              </a:ext>
            </a:extLst>
          </p:cNvPr>
          <p:cNvSpPr txBox="1"/>
          <p:nvPr/>
        </p:nvSpPr>
        <p:spPr>
          <a:xfrm>
            <a:off x="241004" y="626306"/>
            <a:ext cx="6122194" cy="369332"/>
          </a:xfrm>
          <a:prstGeom prst="rect">
            <a:avLst/>
          </a:prstGeom>
          <a:noFill/>
        </p:spPr>
        <p:txBody>
          <a:bodyPr wrap="square" rtlCol="0">
            <a:spAutoFit/>
          </a:bodyPr>
          <a:lstStyle/>
          <a:p>
            <a:r>
              <a:rPr lang="en-US" sz="1800" dirty="0">
                <a:solidFill>
                  <a:schemeClr val="tx1"/>
                </a:solidFill>
                <a:latin typeface="Oswald" panose="020B0604020202020204" charset="0"/>
                <a:cs typeface="Narkisim" panose="020E0502050101010101" pitchFamily="34" charset="-79"/>
              </a:rPr>
              <a:t>This strategy utilizes the </a:t>
            </a:r>
            <a:r>
              <a:rPr lang="en-US" sz="1800" b="1" dirty="0">
                <a:solidFill>
                  <a:schemeClr val="tx1"/>
                </a:solidFill>
                <a:latin typeface="Oswald" panose="020B0604020202020204" charset="0"/>
                <a:cs typeface="Narkisim" panose="020E0502050101010101" pitchFamily="34" charset="-79"/>
              </a:rPr>
              <a:t>CRM (Close Range marketing)</a:t>
            </a:r>
            <a:r>
              <a:rPr lang="en-US" sz="1800" dirty="0">
                <a:solidFill>
                  <a:schemeClr val="tx1"/>
                </a:solidFill>
                <a:latin typeface="Oswald" panose="020B0604020202020204" charset="0"/>
                <a:cs typeface="Narkisim" panose="020E0502050101010101" pitchFamily="34" charset="-79"/>
              </a:rPr>
              <a:t> strategy.</a:t>
            </a:r>
            <a:endParaRPr lang="en-IN" sz="1800" dirty="0">
              <a:solidFill>
                <a:schemeClr val="tx1"/>
              </a:solidFill>
              <a:latin typeface="Oswald" panose="020B0604020202020204" charset="0"/>
              <a:cs typeface="Narkisim" panose="020E0502050101010101" pitchFamily="34" charset="-79"/>
            </a:endParaRPr>
          </a:p>
        </p:txBody>
      </p:sp>
      <p:sp>
        <p:nvSpPr>
          <p:cNvPr id="3" name="TextBox 2">
            <a:extLst>
              <a:ext uri="{FF2B5EF4-FFF2-40B4-BE49-F238E27FC236}">
                <a16:creationId xmlns:a16="http://schemas.microsoft.com/office/drawing/2014/main" id="{7DC0FE47-74D5-4B98-9122-C208678791B3}"/>
              </a:ext>
            </a:extLst>
          </p:cNvPr>
          <p:cNvSpPr txBox="1"/>
          <p:nvPr/>
        </p:nvSpPr>
        <p:spPr>
          <a:xfrm>
            <a:off x="212651" y="3093985"/>
            <a:ext cx="8888306"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solidFill>
                <a:latin typeface="Oswald" panose="020B0604020202020204" charset="0"/>
              </a:rPr>
              <a:t>For this strategy to work effectively, extensive software development will be required. Using this as a follow up </a:t>
            </a:r>
          </a:p>
          <a:p>
            <a:r>
              <a:rPr lang="en-IN" sz="1600" dirty="0">
                <a:solidFill>
                  <a:schemeClr val="tx1"/>
                </a:solidFill>
                <a:latin typeface="Oswald" panose="020B0604020202020204" charset="0"/>
              </a:rPr>
              <a:t>strategy from the last one, a lot of referrals are expected to have been sent and it is estimated that a sufficient </a:t>
            </a:r>
          </a:p>
          <a:p>
            <a:r>
              <a:rPr lang="en-IN" sz="1600" dirty="0">
                <a:solidFill>
                  <a:schemeClr val="tx1"/>
                </a:solidFill>
                <a:latin typeface="Oswald" panose="020B0604020202020204" charset="0"/>
              </a:rPr>
              <a:t>population will have the Yulu app installed on their smartphones. </a:t>
            </a:r>
          </a:p>
          <a:p>
            <a:pPr marL="285750" indent="-285750">
              <a:buFont typeface="Arial" panose="020B0604020202020204" pitchFamily="34" charset="0"/>
              <a:buChar char="•"/>
            </a:pPr>
            <a:r>
              <a:rPr lang="en-IN" sz="1600" dirty="0">
                <a:solidFill>
                  <a:schemeClr val="tx1"/>
                </a:solidFill>
                <a:latin typeface="Oswald" panose="020B0604020202020204" charset="0"/>
              </a:rPr>
              <a:t>Since this strategy requires app development, the cost going into it is minimal as this software will be developed </a:t>
            </a:r>
          </a:p>
          <a:p>
            <a:r>
              <a:rPr lang="en-IN" sz="1600" dirty="0">
                <a:solidFill>
                  <a:schemeClr val="tx1"/>
                </a:solidFill>
                <a:latin typeface="Oswald" panose="020B0604020202020204" charset="0"/>
              </a:rPr>
              <a:t>by Yulu IT employees. </a:t>
            </a:r>
          </a:p>
          <a:p>
            <a:pPr marL="285750" indent="-285750">
              <a:buFont typeface="Arial" panose="020B0604020202020204" pitchFamily="34" charset="0"/>
              <a:buChar char="•"/>
            </a:pPr>
            <a:endParaRPr lang="en-IN" sz="1600" dirty="0">
              <a:solidFill>
                <a:schemeClr val="tx1"/>
              </a:solidFill>
              <a:latin typeface="Oswald" panose="020B0604020202020204" charset="0"/>
            </a:endParaRPr>
          </a:p>
          <a:p>
            <a:endParaRPr lang="en-IN" sz="1600" dirty="0"/>
          </a:p>
        </p:txBody>
      </p:sp>
      <p:sp>
        <p:nvSpPr>
          <p:cNvPr id="12" name="Rectangle 11">
            <a:extLst>
              <a:ext uri="{FF2B5EF4-FFF2-40B4-BE49-F238E27FC236}">
                <a16:creationId xmlns:a16="http://schemas.microsoft.com/office/drawing/2014/main" id="{70ED3757-7E5A-44B8-B8BB-EDC6225DB00A}"/>
              </a:ext>
            </a:extLst>
          </p:cNvPr>
          <p:cNvSpPr/>
          <p:nvPr/>
        </p:nvSpPr>
        <p:spPr>
          <a:xfrm>
            <a:off x="3657600" y="4362644"/>
            <a:ext cx="5486400" cy="7845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latin typeface="Oswald" panose="020B0604020202020204" charset="0"/>
              </a:rPr>
              <a:t>When a user will be intimated by the app, he/she will use Yulu instead of waiting for cabs and rickshaws which will contribute to increasing revenue on a satisfactory scale. </a:t>
            </a:r>
            <a:endParaRPr lang="en-IN" sz="1600" dirty="0">
              <a:solidFill>
                <a:schemeClr val="tx1"/>
              </a:solidFill>
              <a:latin typeface="Oswald" panose="020B0604020202020204" charset="0"/>
            </a:endParaRPr>
          </a:p>
        </p:txBody>
      </p:sp>
      <p:sp>
        <p:nvSpPr>
          <p:cNvPr id="13" name="TextBox 12">
            <a:extLst>
              <a:ext uri="{FF2B5EF4-FFF2-40B4-BE49-F238E27FC236}">
                <a16:creationId xmlns:a16="http://schemas.microsoft.com/office/drawing/2014/main" id="{7E5454D2-CDC4-4686-83DC-3BE72F292692}"/>
              </a:ext>
            </a:extLst>
          </p:cNvPr>
          <p:cNvSpPr txBox="1"/>
          <p:nvPr/>
        </p:nvSpPr>
        <p:spPr>
          <a:xfrm>
            <a:off x="2921314" y="4294314"/>
            <a:ext cx="683200" cy="369332"/>
          </a:xfrm>
          <a:prstGeom prst="rect">
            <a:avLst/>
          </a:prstGeom>
          <a:noFill/>
        </p:spPr>
        <p:txBody>
          <a:bodyPr wrap="none" rtlCol="0">
            <a:spAutoFit/>
          </a:bodyPr>
          <a:lstStyle/>
          <a:p>
            <a:r>
              <a:rPr lang="en-US" sz="1800" dirty="0">
                <a:solidFill>
                  <a:schemeClr val="tx1"/>
                </a:solidFill>
                <a:latin typeface="Oswald" panose="020B0604020202020204" charset="0"/>
              </a:rPr>
              <a:t>GOAL:</a:t>
            </a:r>
            <a:endParaRPr lang="en-IN" sz="1800" dirty="0">
              <a:solidFill>
                <a:schemeClr val="tx1"/>
              </a:solidFill>
              <a:latin typeface="Oswald" panose="020B0604020202020204" charset="0"/>
            </a:endParaRPr>
          </a:p>
        </p:txBody>
      </p:sp>
    </p:spTree>
    <p:extLst>
      <p:ext uri="{BB962C8B-B14F-4D97-AF65-F5344CB8AC3E}">
        <p14:creationId xmlns:p14="http://schemas.microsoft.com/office/powerpoint/2010/main" val="4042458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805" name="Google Shape;805;p43"/>
          <p:cNvSpPr txBox="1"/>
          <p:nvPr/>
        </p:nvSpPr>
        <p:spPr>
          <a:xfrm>
            <a:off x="564486" y="1916149"/>
            <a:ext cx="1517700" cy="74613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rgbClr val="053B5C"/>
                </a:solidFill>
                <a:latin typeface="Oswald"/>
                <a:ea typeface="Oswald"/>
                <a:cs typeface="Oswald"/>
                <a:sym typeface="Oswald"/>
              </a:rPr>
              <a:t>IDEATING THE CRM STRATEGY</a:t>
            </a:r>
            <a:endParaRPr sz="1800" dirty="0">
              <a:solidFill>
                <a:srgbClr val="053B5C"/>
              </a:solidFill>
              <a:latin typeface="Oswald"/>
              <a:ea typeface="Oswald"/>
              <a:cs typeface="Oswald"/>
              <a:sym typeface="Oswald"/>
            </a:endParaRPr>
          </a:p>
        </p:txBody>
      </p:sp>
      <p:sp>
        <p:nvSpPr>
          <p:cNvPr id="766" name="Google Shape;766;p43"/>
          <p:cNvSpPr txBox="1">
            <a:spLocks noGrp="1"/>
          </p:cNvSpPr>
          <p:nvPr>
            <p:ph type="title"/>
          </p:nvPr>
        </p:nvSpPr>
        <p:spPr>
          <a:xfrm>
            <a:off x="654656" y="37315"/>
            <a:ext cx="7708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TIMELINE</a:t>
            </a:r>
            <a:endParaRPr dirty="0"/>
          </a:p>
        </p:txBody>
      </p:sp>
      <p:cxnSp>
        <p:nvCxnSpPr>
          <p:cNvPr id="767" name="Google Shape;767;p43"/>
          <p:cNvCxnSpPr/>
          <p:nvPr/>
        </p:nvCxnSpPr>
        <p:spPr>
          <a:xfrm>
            <a:off x="1314586" y="1711960"/>
            <a:ext cx="6420900" cy="0"/>
          </a:xfrm>
          <a:prstGeom prst="straightConnector1">
            <a:avLst/>
          </a:prstGeom>
          <a:noFill/>
          <a:ln w="28575" cap="flat" cmpd="sng">
            <a:solidFill>
              <a:srgbClr val="FFFFFF"/>
            </a:solidFill>
            <a:prstDash val="solid"/>
            <a:round/>
            <a:headEnd type="none" w="med" len="med"/>
            <a:tailEnd type="none" w="med" len="med"/>
          </a:ln>
        </p:spPr>
      </p:cxnSp>
      <p:grpSp>
        <p:nvGrpSpPr>
          <p:cNvPr id="768" name="Google Shape;768;p43"/>
          <p:cNvGrpSpPr/>
          <p:nvPr/>
        </p:nvGrpSpPr>
        <p:grpSpPr>
          <a:xfrm>
            <a:off x="1039436" y="840605"/>
            <a:ext cx="574550" cy="883745"/>
            <a:chOff x="3365973" y="803668"/>
            <a:chExt cx="1361492" cy="2094182"/>
          </a:xfrm>
        </p:grpSpPr>
        <p:sp>
          <p:nvSpPr>
            <p:cNvPr id="769" name="Google Shape;769;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p:nvPr/>
          </p:nvSpPr>
          <p:spPr>
            <a:xfrm>
              <a:off x="3864295" y="2571750"/>
              <a:ext cx="326100" cy="326100"/>
            </a:xfrm>
            <a:prstGeom prst="donut">
              <a:avLst>
                <a:gd name="adj" fmla="val 25000"/>
              </a:avLst>
            </a:pr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3"/>
          <p:cNvGrpSpPr/>
          <p:nvPr/>
        </p:nvGrpSpPr>
        <p:grpSpPr>
          <a:xfrm>
            <a:off x="4202275" y="682913"/>
            <a:ext cx="677070" cy="1041437"/>
            <a:chOff x="3365973" y="803668"/>
            <a:chExt cx="1361492" cy="2094182"/>
          </a:xfrm>
        </p:grpSpPr>
        <p:sp>
          <p:nvSpPr>
            <p:cNvPr id="772" name="Google Shape;772;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3864295" y="2571750"/>
              <a:ext cx="326100" cy="326100"/>
            </a:xfrm>
            <a:prstGeom prst="donut">
              <a:avLst>
                <a:gd name="adj" fmla="val 25000"/>
              </a:avLst>
            </a:pr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2646486" y="840605"/>
            <a:ext cx="574550" cy="883745"/>
            <a:chOff x="3365973" y="803668"/>
            <a:chExt cx="1361492" cy="2094182"/>
          </a:xfrm>
        </p:grpSpPr>
        <p:sp>
          <p:nvSpPr>
            <p:cNvPr id="775" name="Google Shape;775;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3864295" y="2571750"/>
              <a:ext cx="326100" cy="326100"/>
            </a:xfrm>
            <a:prstGeom prst="donut">
              <a:avLst>
                <a:gd name="adj" fmla="val 25000"/>
              </a:avLst>
            </a:pr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3"/>
          <p:cNvGrpSpPr/>
          <p:nvPr/>
        </p:nvGrpSpPr>
        <p:grpSpPr>
          <a:xfrm>
            <a:off x="5860586" y="840605"/>
            <a:ext cx="574550" cy="883745"/>
            <a:chOff x="3365973" y="803668"/>
            <a:chExt cx="1361492" cy="2094182"/>
          </a:xfrm>
        </p:grpSpPr>
        <p:sp>
          <p:nvSpPr>
            <p:cNvPr id="778" name="Google Shape;778;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3864295" y="2571750"/>
              <a:ext cx="326100" cy="326100"/>
            </a:xfrm>
            <a:prstGeom prst="donut">
              <a:avLst>
                <a:gd name="adj" fmla="val 25000"/>
              </a:avLst>
            </a:pr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43"/>
          <p:cNvGrpSpPr/>
          <p:nvPr/>
        </p:nvGrpSpPr>
        <p:grpSpPr>
          <a:xfrm>
            <a:off x="7467636" y="840605"/>
            <a:ext cx="574550" cy="883745"/>
            <a:chOff x="3365973" y="803668"/>
            <a:chExt cx="1361492" cy="2094182"/>
          </a:xfrm>
        </p:grpSpPr>
        <p:sp>
          <p:nvSpPr>
            <p:cNvPr id="781" name="Google Shape;781;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3864295" y="2571750"/>
              <a:ext cx="326100" cy="326100"/>
            </a:xfrm>
            <a:prstGeom prst="donut">
              <a:avLst>
                <a:gd name="adj" fmla="val 25000"/>
              </a:avLst>
            </a:pr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3"/>
          <p:cNvGrpSpPr/>
          <p:nvPr/>
        </p:nvGrpSpPr>
        <p:grpSpPr>
          <a:xfrm>
            <a:off x="2763883" y="956995"/>
            <a:ext cx="323404" cy="323404"/>
            <a:chOff x="2676100" y="832575"/>
            <a:chExt cx="483125" cy="483125"/>
          </a:xfrm>
          <a:solidFill>
            <a:schemeClr val="tx1"/>
          </a:solidFill>
        </p:grpSpPr>
        <p:sp>
          <p:nvSpPr>
            <p:cNvPr id="792" name="Google Shape;792;p43"/>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3" name="Google Shape;793;p43"/>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4" name="Google Shape;794;p43"/>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795" name="Google Shape;795;p43"/>
          <p:cNvGrpSpPr/>
          <p:nvPr/>
        </p:nvGrpSpPr>
        <p:grpSpPr>
          <a:xfrm>
            <a:off x="7604498" y="964231"/>
            <a:ext cx="300824" cy="291035"/>
            <a:chOff x="3270550" y="832575"/>
            <a:chExt cx="499375" cy="483125"/>
          </a:xfrm>
          <a:solidFill>
            <a:schemeClr val="tx1"/>
          </a:solidFill>
        </p:grpSpPr>
        <p:sp>
          <p:nvSpPr>
            <p:cNvPr id="796" name="Google Shape;796;p43"/>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7" name="Google Shape;797;p43"/>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8" name="Google Shape;798;p43"/>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802" name="Google Shape;802;p43"/>
          <p:cNvSpPr/>
          <p:nvPr/>
        </p:nvSpPr>
        <p:spPr>
          <a:xfrm>
            <a:off x="1176868" y="1012393"/>
            <a:ext cx="298571" cy="227393"/>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n w="0"/>
              <a:solidFill>
                <a:schemeClr val="tx1"/>
              </a:solidFill>
              <a:effectLst>
                <a:outerShdw blurRad="38100" dist="19050" dir="2700000" algn="tl" rotWithShape="0">
                  <a:schemeClr val="dk1">
                    <a:alpha val="40000"/>
                  </a:schemeClr>
                </a:outerShdw>
              </a:effectLst>
            </a:endParaRPr>
          </a:p>
        </p:txBody>
      </p:sp>
      <p:sp>
        <p:nvSpPr>
          <p:cNvPr id="803" name="Google Shape;803;p43"/>
          <p:cNvSpPr txBox="1"/>
          <p:nvPr/>
        </p:nvSpPr>
        <p:spPr>
          <a:xfrm>
            <a:off x="2158408" y="1729153"/>
            <a:ext cx="1517700" cy="93086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rgbClr val="053B5C"/>
                </a:solidFill>
                <a:latin typeface="Oswald"/>
                <a:ea typeface="Oswald"/>
                <a:cs typeface="Oswald"/>
                <a:sym typeface="Oswald"/>
              </a:rPr>
              <a:t>DEVELOPMENT OF SOFTWARE</a:t>
            </a:r>
            <a:endParaRPr sz="1800" dirty="0">
              <a:solidFill>
                <a:srgbClr val="053B5C"/>
              </a:solidFill>
              <a:latin typeface="Oswald"/>
              <a:ea typeface="Oswald"/>
              <a:cs typeface="Oswald"/>
              <a:sym typeface="Oswald"/>
            </a:endParaRPr>
          </a:p>
        </p:txBody>
      </p:sp>
      <p:sp>
        <p:nvSpPr>
          <p:cNvPr id="804" name="Google Shape;804;p43"/>
          <p:cNvSpPr txBox="1"/>
          <p:nvPr/>
        </p:nvSpPr>
        <p:spPr>
          <a:xfrm>
            <a:off x="2122025" y="2927658"/>
            <a:ext cx="1601930" cy="210311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dirty="0">
                <a:solidFill>
                  <a:srgbClr val="053B5C"/>
                </a:solidFill>
                <a:latin typeface="Oswald" panose="020B0604020202020204" charset="0"/>
                <a:ea typeface="Open Sans"/>
                <a:cs typeface="Narkisim" panose="020B0604020202020204" pitchFamily="34" charset="-79"/>
                <a:sym typeface="Open Sans"/>
              </a:rPr>
              <a:t>Developing the necessary software required for execution of the strategy.</a:t>
            </a:r>
            <a:endParaRPr sz="1600" dirty="0">
              <a:solidFill>
                <a:srgbClr val="053B5C"/>
              </a:solidFill>
              <a:latin typeface="Oswald" panose="020B0604020202020204" charset="0"/>
              <a:ea typeface="Open Sans"/>
              <a:cs typeface="Narkisim" panose="020B0604020202020204" pitchFamily="34" charset="-79"/>
              <a:sym typeface="Open Sans"/>
            </a:endParaRPr>
          </a:p>
        </p:txBody>
      </p:sp>
      <p:sp>
        <p:nvSpPr>
          <p:cNvPr id="806" name="Google Shape;806;p43"/>
          <p:cNvSpPr txBox="1"/>
          <p:nvPr/>
        </p:nvSpPr>
        <p:spPr>
          <a:xfrm>
            <a:off x="525986" y="2927658"/>
            <a:ext cx="1517700" cy="196516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600" dirty="0">
                <a:solidFill>
                  <a:srgbClr val="053B5C"/>
                </a:solidFill>
                <a:latin typeface="Oswald" panose="020B0604020202020204" charset="0"/>
                <a:ea typeface="Open Sans"/>
                <a:cs typeface="Narkisim" panose="020E0502050101010101" pitchFamily="34" charset="-79"/>
                <a:sym typeface="Open Sans"/>
              </a:rPr>
              <a:t>Ideating the actual strategy, laying out goals and formulating messages to display on users phones. </a:t>
            </a:r>
            <a:endParaRPr sz="1600" dirty="0">
              <a:solidFill>
                <a:srgbClr val="053B5C"/>
              </a:solidFill>
              <a:latin typeface="Oswald" panose="020B0604020202020204" charset="0"/>
              <a:ea typeface="Open Sans"/>
              <a:cs typeface="Narkisim" panose="020E0502050101010101" pitchFamily="34" charset="-79"/>
              <a:sym typeface="Open Sans"/>
            </a:endParaRPr>
          </a:p>
        </p:txBody>
      </p:sp>
      <p:sp>
        <p:nvSpPr>
          <p:cNvPr id="807" name="Google Shape;807;p43"/>
          <p:cNvSpPr txBox="1"/>
          <p:nvPr/>
        </p:nvSpPr>
        <p:spPr>
          <a:xfrm>
            <a:off x="3786913" y="2222913"/>
            <a:ext cx="1517700" cy="43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053B5C"/>
                </a:solidFill>
                <a:latin typeface="Oswald"/>
                <a:ea typeface="Oswald"/>
                <a:cs typeface="Oswald"/>
                <a:sym typeface="Oswald"/>
              </a:rPr>
              <a:t>TESTING OF SOFTWARE </a:t>
            </a:r>
            <a:endParaRPr sz="1800" dirty="0">
              <a:solidFill>
                <a:srgbClr val="053B5C"/>
              </a:solidFill>
              <a:latin typeface="Oswald"/>
              <a:ea typeface="Oswald"/>
              <a:cs typeface="Oswald"/>
              <a:sym typeface="Oswald"/>
            </a:endParaRPr>
          </a:p>
        </p:txBody>
      </p:sp>
      <p:sp>
        <p:nvSpPr>
          <p:cNvPr id="808" name="Google Shape;808;p43"/>
          <p:cNvSpPr txBox="1"/>
          <p:nvPr/>
        </p:nvSpPr>
        <p:spPr>
          <a:xfrm>
            <a:off x="3773051" y="2929247"/>
            <a:ext cx="1517700" cy="178423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dirty="0">
                <a:solidFill>
                  <a:srgbClr val="053B5C"/>
                </a:solidFill>
                <a:latin typeface="Oswald" panose="020B0604020202020204" charset="0"/>
                <a:ea typeface="Open Sans"/>
                <a:cs typeface="Narkisim" panose="020E0502050101010101" pitchFamily="34" charset="-79"/>
                <a:sym typeface="Open Sans"/>
              </a:rPr>
              <a:t>Running mock rounds of the software and testing it out extensively for any errors and shortcomings.</a:t>
            </a:r>
            <a:endParaRPr sz="1600" dirty="0">
              <a:solidFill>
                <a:srgbClr val="053B5C"/>
              </a:solidFill>
              <a:latin typeface="Oswald" panose="020B0604020202020204" charset="0"/>
              <a:ea typeface="Open Sans"/>
              <a:cs typeface="Narkisim" panose="020E0502050101010101" pitchFamily="34" charset="-79"/>
              <a:sym typeface="Open Sans"/>
            </a:endParaRPr>
          </a:p>
        </p:txBody>
      </p:sp>
      <p:sp>
        <p:nvSpPr>
          <p:cNvPr id="809" name="Google Shape;809;p43"/>
          <p:cNvSpPr txBox="1"/>
          <p:nvPr/>
        </p:nvSpPr>
        <p:spPr>
          <a:xfrm>
            <a:off x="5391486" y="2222913"/>
            <a:ext cx="1517700" cy="43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053B5C"/>
                </a:solidFill>
                <a:latin typeface="Oswald"/>
                <a:ea typeface="Oswald"/>
                <a:cs typeface="Oswald"/>
                <a:sym typeface="Oswald"/>
              </a:rPr>
              <a:t>STRATEGY IN ACTION</a:t>
            </a:r>
            <a:endParaRPr sz="1800" dirty="0">
              <a:solidFill>
                <a:srgbClr val="053B5C"/>
              </a:solidFill>
              <a:latin typeface="Oswald"/>
              <a:ea typeface="Oswald"/>
              <a:cs typeface="Oswald"/>
              <a:sym typeface="Oswald"/>
            </a:endParaRPr>
          </a:p>
        </p:txBody>
      </p:sp>
      <p:sp>
        <p:nvSpPr>
          <p:cNvPr id="810" name="Google Shape;810;p43"/>
          <p:cNvSpPr txBox="1"/>
          <p:nvPr/>
        </p:nvSpPr>
        <p:spPr>
          <a:xfrm>
            <a:off x="5346895" y="2927658"/>
            <a:ext cx="1601929" cy="187849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dirty="0">
                <a:solidFill>
                  <a:srgbClr val="053B5C"/>
                </a:solidFill>
                <a:latin typeface="Oswald" panose="020B0604020202020204" charset="0"/>
                <a:ea typeface="Open Sans"/>
                <a:cs typeface="Narkisim" panose="020E0502050101010101" pitchFamily="34" charset="-79"/>
                <a:sym typeface="Open Sans"/>
              </a:rPr>
              <a:t>Implementing the scenario in the real world environment while closely monitoring increase in user frequency.</a:t>
            </a:r>
            <a:endParaRPr sz="1600" dirty="0">
              <a:solidFill>
                <a:srgbClr val="053B5C"/>
              </a:solidFill>
              <a:latin typeface="Oswald" panose="020B0604020202020204" charset="0"/>
              <a:ea typeface="Open Sans"/>
              <a:cs typeface="Narkisim" panose="020E0502050101010101" pitchFamily="34" charset="-79"/>
              <a:sym typeface="Open Sans"/>
            </a:endParaRPr>
          </a:p>
        </p:txBody>
      </p:sp>
      <p:sp>
        <p:nvSpPr>
          <p:cNvPr id="811" name="Google Shape;811;p43"/>
          <p:cNvSpPr txBox="1"/>
          <p:nvPr/>
        </p:nvSpPr>
        <p:spPr>
          <a:xfrm>
            <a:off x="6996060" y="2007430"/>
            <a:ext cx="1517700" cy="63873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053B5C"/>
                </a:solidFill>
                <a:latin typeface="Oswald"/>
                <a:ea typeface="Oswald"/>
                <a:cs typeface="Oswald"/>
                <a:sym typeface="Oswald"/>
              </a:rPr>
              <a:t>MEASURING SUCCESS</a:t>
            </a:r>
            <a:endParaRPr sz="1800" dirty="0">
              <a:solidFill>
                <a:srgbClr val="053B5C"/>
              </a:solidFill>
              <a:latin typeface="Oswald"/>
              <a:ea typeface="Oswald"/>
              <a:cs typeface="Oswald"/>
              <a:sym typeface="Oswald"/>
            </a:endParaRPr>
          </a:p>
        </p:txBody>
      </p:sp>
      <p:sp>
        <p:nvSpPr>
          <p:cNvPr id="812" name="Google Shape;812;p43"/>
          <p:cNvSpPr txBox="1"/>
          <p:nvPr/>
        </p:nvSpPr>
        <p:spPr>
          <a:xfrm>
            <a:off x="7006248" y="2929247"/>
            <a:ext cx="1517700" cy="210311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dirty="0">
                <a:solidFill>
                  <a:srgbClr val="053B5C"/>
                </a:solidFill>
                <a:latin typeface="Oswald" panose="020B0604020202020204" charset="0"/>
                <a:ea typeface="Open Sans"/>
                <a:cs typeface="Narkisim" panose="020E0502050101010101" pitchFamily="34" charset="-79"/>
                <a:sym typeface="Open Sans"/>
              </a:rPr>
              <a:t>Measuring the success of the event through various KPI’s. </a:t>
            </a:r>
            <a:endParaRPr sz="1600" dirty="0">
              <a:solidFill>
                <a:srgbClr val="053B5C"/>
              </a:solidFill>
              <a:latin typeface="Oswald" panose="020B0604020202020204" charset="0"/>
              <a:ea typeface="Open Sans"/>
              <a:cs typeface="Narkisim" panose="020E0502050101010101" pitchFamily="34" charset="-79"/>
              <a:sym typeface="Open Sans"/>
            </a:endParaRPr>
          </a:p>
        </p:txBody>
      </p:sp>
      <p:grpSp>
        <p:nvGrpSpPr>
          <p:cNvPr id="813" name="Google Shape;813;p43"/>
          <p:cNvGrpSpPr/>
          <p:nvPr/>
        </p:nvGrpSpPr>
        <p:grpSpPr>
          <a:xfrm flipH="1">
            <a:off x="1225573" y="2834667"/>
            <a:ext cx="264654" cy="45951"/>
            <a:chOff x="6146875" y="1767300"/>
            <a:chExt cx="331025" cy="57475"/>
          </a:xfrm>
        </p:grpSpPr>
        <p:sp>
          <p:nvSpPr>
            <p:cNvPr id="814" name="Google Shape;814;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43"/>
          <p:cNvGrpSpPr/>
          <p:nvPr/>
        </p:nvGrpSpPr>
        <p:grpSpPr>
          <a:xfrm flipH="1">
            <a:off x="2832623" y="2834667"/>
            <a:ext cx="264654" cy="45951"/>
            <a:chOff x="6146875" y="1767300"/>
            <a:chExt cx="331025" cy="57475"/>
          </a:xfrm>
        </p:grpSpPr>
        <p:sp>
          <p:nvSpPr>
            <p:cNvPr id="818" name="Google Shape;818;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43"/>
          <p:cNvGrpSpPr/>
          <p:nvPr/>
        </p:nvGrpSpPr>
        <p:grpSpPr>
          <a:xfrm flipH="1">
            <a:off x="4439673" y="2834667"/>
            <a:ext cx="264654" cy="45951"/>
            <a:chOff x="6146875" y="1767300"/>
            <a:chExt cx="331025" cy="57475"/>
          </a:xfrm>
        </p:grpSpPr>
        <p:sp>
          <p:nvSpPr>
            <p:cNvPr id="822" name="Google Shape;822;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3"/>
          <p:cNvGrpSpPr/>
          <p:nvPr/>
        </p:nvGrpSpPr>
        <p:grpSpPr>
          <a:xfrm flipH="1">
            <a:off x="6046723" y="2834667"/>
            <a:ext cx="264654" cy="45951"/>
            <a:chOff x="6146875" y="1767300"/>
            <a:chExt cx="331025" cy="57475"/>
          </a:xfrm>
        </p:grpSpPr>
        <p:sp>
          <p:nvSpPr>
            <p:cNvPr id="826" name="Google Shape;826;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3"/>
          <p:cNvGrpSpPr/>
          <p:nvPr/>
        </p:nvGrpSpPr>
        <p:grpSpPr>
          <a:xfrm flipH="1">
            <a:off x="7653773" y="2834667"/>
            <a:ext cx="264654" cy="45951"/>
            <a:chOff x="6146875" y="1767300"/>
            <a:chExt cx="331025" cy="57475"/>
          </a:xfrm>
        </p:grpSpPr>
        <p:sp>
          <p:nvSpPr>
            <p:cNvPr id="830" name="Google Shape;830;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1882;p71">
            <a:extLst>
              <a:ext uri="{FF2B5EF4-FFF2-40B4-BE49-F238E27FC236}">
                <a16:creationId xmlns:a16="http://schemas.microsoft.com/office/drawing/2014/main" id="{67E133D8-E8B7-4178-B329-5634819935DA}"/>
              </a:ext>
            </a:extLst>
          </p:cNvPr>
          <p:cNvGrpSpPr/>
          <p:nvPr/>
        </p:nvGrpSpPr>
        <p:grpSpPr>
          <a:xfrm>
            <a:off x="4359444" y="839514"/>
            <a:ext cx="344883" cy="343387"/>
            <a:chOff x="3097241" y="2433564"/>
            <a:chExt cx="344883" cy="343387"/>
          </a:xfrm>
          <a:solidFill>
            <a:schemeClr val="tx1"/>
          </a:solidFill>
        </p:grpSpPr>
        <p:sp>
          <p:nvSpPr>
            <p:cNvPr id="70" name="Google Shape;11883;p71">
              <a:extLst>
                <a:ext uri="{FF2B5EF4-FFF2-40B4-BE49-F238E27FC236}">
                  <a16:creationId xmlns:a16="http://schemas.microsoft.com/office/drawing/2014/main" id="{A163B796-CE85-4919-B7FA-DF2466ECA9B1}"/>
                </a:ext>
              </a:extLst>
            </p:cNvPr>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884;p71">
              <a:extLst>
                <a:ext uri="{FF2B5EF4-FFF2-40B4-BE49-F238E27FC236}">
                  <a16:creationId xmlns:a16="http://schemas.microsoft.com/office/drawing/2014/main" id="{72EC16CD-87F4-4955-A40C-FA4EE583EC6D}"/>
                </a:ext>
              </a:extLst>
            </p:cNvPr>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885;p71">
              <a:extLst>
                <a:ext uri="{FF2B5EF4-FFF2-40B4-BE49-F238E27FC236}">
                  <a16:creationId xmlns:a16="http://schemas.microsoft.com/office/drawing/2014/main" id="{04097396-D587-45C4-BA8E-0B2933B4B51E}"/>
                </a:ext>
              </a:extLst>
            </p:cNvPr>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886;p71">
              <a:extLst>
                <a:ext uri="{FF2B5EF4-FFF2-40B4-BE49-F238E27FC236}">
                  <a16:creationId xmlns:a16="http://schemas.microsoft.com/office/drawing/2014/main" id="{67353AA6-19EA-42F1-97DB-C8A8A0BA4BE0}"/>
                </a:ext>
              </a:extLst>
            </p:cNvPr>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87;p71">
              <a:extLst>
                <a:ext uri="{FF2B5EF4-FFF2-40B4-BE49-F238E27FC236}">
                  <a16:creationId xmlns:a16="http://schemas.microsoft.com/office/drawing/2014/main" id="{35BA96B7-ED5E-4034-8E40-0DAF4DFE8B6F}"/>
                </a:ext>
              </a:extLst>
            </p:cNvPr>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88;p71">
              <a:extLst>
                <a:ext uri="{FF2B5EF4-FFF2-40B4-BE49-F238E27FC236}">
                  <a16:creationId xmlns:a16="http://schemas.microsoft.com/office/drawing/2014/main" id="{4B3278EC-502E-4DC7-A674-36638CEF1ED1}"/>
                </a:ext>
              </a:extLst>
            </p:cNvPr>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89;p71">
              <a:extLst>
                <a:ext uri="{FF2B5EF4-FFF2-40B4-BE49-F238E27FC236}">
                  <a16:creationId xmlns:a16="http://schemas.microsoft.com/office/drawing/2014/main" id="{C2050064-2F6D-47D7-81A5-646FBF4BEEAA}"/>
                </a:ext>
              </a:extLst>
            </p:cNvPr>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90;p71">
              <a:extLst>
                <a:ext uri="{FF2B5EF4-FFF2-40B4-BE49-F238E27FC236}">
                  <a16:creationId xmlns:a16="http://schemas.microsoft.com/office/drawing/2014/main" id="{E54ED309-D928-434D-844D-E38E15461D76}"/>
                </a:ext>
              </a:extLst>
            </p:cNvPr>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91;p71">
              <a:extLst>
                <a:ext uri="{FF2B5EF4-FFF2-40B4-BE49-F238E27FC236}">
                  <a16:creationId xmlns:a16="http://schemas.microsoft.com/office/drawing/2014/main" id="{15AD2253-0F61-4DB9-A9D5-28F1CB230D6B}"/>
                </a:ext>
              </a:extLst>
            </p:cNvPr>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807;p71">
            <a:extLst>
              <a:ext uri="{FF2B5EF4-FFF2-40B4-BE49-F238E27FC236}">
                <a16:creationId xmlns:a16="http://schemas.microsoft.com/office/drawing/2014/main" id="{E026ECF7-3531-4F04-BB7C-15575523437E}"/>
              </a:ext>
            </a:extLst>
          </p:cNvPr>
          <p:cNvSpPr/>
          <p:nvPr/>
        </p:nvSpPr>
        <p:spPr>
          <a:xfrm>
            <a:off x="5978756" y="911932"/>
            <a:ext cx="381345" cy="35013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858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4"/>
          <p:cNvSpPr txBox="1">
            <a:spLocks noGrp="1"/>
          </p:cNvSpPr>
          <p:nvPr>
            <p:ph type="title"/>
          </p:nvPr>
        </p:nvSpPr>
        <p:spPr>
          <a:xfrm>
            <a:off x="2672550" y="963858"/>
            <a:ext cx="3698973" cy="7160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YULU?</a:t>
            </a:r>
            <a:endParaRPr dirty="0"/>
          </a:p>
        </p:txBody>
      </p:sp>
      <p:sp>
        <p:nvSpPr>
          <p:cNvPr id="467" name="Google Shape;467;p34"/>
          <p:cNvSpPr txBox="1">
            <a:spLocks noGrp="1"/>
          </p:cNvSpPr>
          <p:nvPr>
            <p:ph type="subTitle" idx="1"/>
          </p:nvPr>
        </p:nvSpPr>
        <p:spPr>
          <a:xfrm>
            <a:off x="2544726" y="1546590"/>
            <a:ext cx="3826797" cy="1406100"/>
          </a:xfrm>
          <a:prstGeom prst="rect">
            <a:avLst/>
          </a:prstGeom>
        </p:spPr>
        <p:txBody>
          <a:bodyPr spcFirstLastPara="1" wrap="square" lIns="91425" tIns="91425" rIns="91425" bIns="91425" anchor="t" anchorCtr="0">
            <a:noAutofit/>
          </a:bodyPr>
          <a:lstStyle/>
          <a:p>
            <a:pPr marL="139700" indent="0" rtl="0" fontAlgn="base">
              <a:spcBef>
                <a:spcPts val="0"/>
              </a:spcBef>
              <a:spcAft>
                <a:spcPts val="0"/>
              </a:spcAft>
            </a:pPr>
            <a:r>
              <a:rPr lang="en-US" b="0" i="0" u="none" strike="noStrike" dirty="0">
                <a:solidFill>
                  <a:schemeClr val="bg2">
                    <a:lumMod val="25000"/>
                  </a:schemeClr>
                </a:solidFill>
                <a:effectLst/>
                <a:latin typeface="Calibri" panose="020F0502020204030204" pitchFamily="34" charset="0"/>
                <a:cs typeface="Calibri" panose="020F0502020204030204" pitchFamily="34" charset="0"/>
              </a:rPr>
              <a:t>Yulu is an Indian technology-driven mobility platform that enables Integrated Urban Mobility across public and private modes of transport.</a:t>
            </a:r>
          </a:p>
          <a:p>
            <a:pPr marL="139700" indent="0" rtl="0" fontAlgn="base">
              <a:spcBef>
                <a:spcPts val="0"/>
              </a:spcBef>
              <a:spcAft>
                <a:spcPts val="0"/>
              </a:spcAft>
            </a:pPr>
            <a:r>
              <a:rPr lang="en-US" b="0" i="0" u="none" strike="noStrike" dirty="0">
                <a:solidFill>
                  <a:schemeClr val="bg2">
                    <a:lumMod val="25000"/>
                  </a:schemeClr>
                </a:solidFill>
                <a:effectLst/>
                <a:latin typeface="Calibri" panose="020F0502020204030204" pitchFamily="34" charset="0"/>
                <a:cs typeface="Calibri" panose="020F0502020204030204" pitchFamily="34" charset="0"/>
              </a:rPr>
              <a:t>The company aims to promote </a:t>
            </a:r>
            <a:r>
              <a:rPr lang="en-US" b="1" i="0" u="none" strike="noStrike" dirty="0">
                <a:solidFill>
                  <a:schemeClr val="bg2">
                    <a:lumMod val="25000"/>
                  </a:schemeClr>
                </a:solidFill>
                <a:effectLst/>
                <a:latin typeface="Calibri" panose="020F0502020204030204" pitchFamily="34" charset="0"/>
                <a:cs typeface="Calibri" panose="020F0502020204030204" pitchFamily="34" charset="0"/>
              </a:rPr>
              <a:t>electric mobility</a:t>
            </a:r>
            <a:r>
              <a:rPr lang="en-US" b="0" i="0" u="none" strike="noStrike" dirty="0">
                <a:solidFill>
                  <a:schemeClr val="bg2">
                    <a:lumMod val="25000"/>
                  </a:schemeClr>
                </a:solidFill>
                <a:effectLst/>
                <a:latin typeface="Calibri" panose="020F0502020204030204" pitchFamily="34" charset="0"/>
                <a:cs typeface="Calibri" panose="020F0502020204030204" pitchFamily="34" charset="0"/>
              </a:rPr>
              <a:t>, primarily in urban areas and help sustain a </a:t>
            </a:r>
            <a:r>
              <a:rPr lang="en-US" b="1" i="0" u="none" strike="noStrike" dirty="0">
                <a:solidFill>
                  <a:schemeClr val="bg2">
                    <a:lumMod val="25000"/>
                  </a:schemeClr>
                </a:solidFill>
                <a:effectLst/>
                <a:latin typeface="Calibri" panose="020F0502020204030204" pitchFamily="34" charset="0"/>
                <a:cs typeface="Calibri" panose="020F0502020204030204" pitchFamily="34" charset="0"/>
              </a:rPr>
              <a:t>healthier</a:t>
            </a:r>
            <a:r>
              <a:rPr lang="en-US" b="0" i="0" u="none" strike="noStrike" dirty="0">
                <a:solidFill>
                  <a:schemeClr val="bg2">
                    <a:lumMod val="25000"/>
                  </a:schemeClr>
                </a:solidFill>
                <a:effectLst/>
                <a:latin typeface="Calibri" panose="020F0502020204030204" pitchFamily="34" charset="0"/>
                <a:cs typeface="Calibri" panose="020F0502020204030204" pitchFamily="34" charset="0"/>
              </a:rPr>
              <a:t> and </a:t>
            </a:r>
            <a:r>
              <a:rPr lang="en-US" b="1" i="0" u="none" strike="noStrike" dirty="0">
                <a:solidFill>
                  <a:schemeClr val="bg2">
                    <a:lumMod val="25000"/>
                  </a:schemeClr>
                </a:solidFill>
                <a:effectLst/>
                <a:latin typeface="Calibri" panose="020F0502020204030204" pitchFamily="34" charset="0"/>
                <a:cs typeface="Calibri" panose="020F0502020204030204" pitchFamily="34" charset="0"/>
              </a:rPr>
              <a:t>greener future </a:t>
            </a:r>
            <a:r>
              <a:rPr lang="en-US" b="0" i="0" u="none" strike="noStrike" dirty="0">
                <a:solidFill>
                  <a:schemeClr val="bg2">
                    <a:lumMod val="25000"/>
                  </a:schemeClr>
                </a:solidFill>
                <a:effectLst/>
                <a:latin typeface="Calibri" panose="020F0502020204030204" pitchFamily="34" charset="0"/>
                <a:cs typeface="Calibri" panose="020F0502020204030204" pitchFamily="34" charset="0"/>
              </a:rPr>
              <a:t>for the planet and our community.</a:t>
            </a:r>
          </a:p>
          <a:p>
            <a:pPr marL="0" lvl="0" indent="0" algn="ctr" rtl="0">
              <a:spcBef>
                <a:spcPts val="0"/>
              </a:spcBef>
              <a:spcAft>
                <a:spcPts val="1600"/>
              </a:spcAft>
              <a:buNone/>
            </a:pPr>
            <a:endParaRPr sz="1200" dirty="0">
              <a:solidFill>
                <a:schemeClr val="bg2">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51"/>
          <p:cNvSpPr txBox="1">
            <a:spLocks noGrp="1"/>
          </p:cNvSpPr>
          <p:nvPr>
            <p:ph type="title"/>
          </p:nvPr>
        </p:nvSpPr>
        <p:spPr>
          <a:xfrm>
            <a:off x="559984" y="905150"/>
            <a:ext cx="2340941" cy="37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53B5C"/>
                </a:solidFill>
              </a:rPr>
              <a:t>TEAM</a:t>
            </a:r>
            <a:br>
              <a:rPr lang="en" dirty="0">
                <a:solidFill>
                  <a:srgbClr val="053B5C"/>
                </a:solidFill>
              </a:rPr>
            </a:br>
            <a:r>
              <a:rPr lang="en" dirty="0">
                <a:solidFill>
                  <a:srgbClr val="053B5C"/>
                </a:solidFill>
              </a:rPr>
              <a:t>BRANIAC</a:t>
            </a:r>
            <a:endParaRPr dirty="0"/>
          </a:p>
        </p:txBody>
      </p:sp>
      <p:sp>
        <p:nvSpPr>
          <p:cNvPr id="1424" name="Google Shape;1424;p51"/>
          <p:cNvSpPr txBox="1">
            <a:spLocks noGrp="1"/>
          </p:cNvSpPr>
          <p:nvPr>
            <p:ph type="title" idx="2"/>
          </p:nvPr>
        </p:nvSpPr>
        <p:spPr>
          <a:xfrm>
            <a:off x="3491685" y="1272888"/>
            <a:ext cx="1637601" cy="5661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4"/>
                </a:solidFill>
              </a:rPr>
              <a:t>Tejas Bhale</a:t>
            </a:r>
            <a:endParaRPr sz="2400" dirty="0">
              <a:solidFill>
                <a:schemeClr val="accent4"/>
              </a:solidFill>
            </a:endParaRPr>
          </a:p>
        </p:txBody>
      </p:sp>
      <p:sp>
        <p:nvSpPr>
          <p:cNvPr id="1426" name="Google Shape;1426;p51"/>
          <p:cNvSpPr txBox="1">
            <a:spLocks noGrp="1"/>
          </p:cNvSpPr>
          <p:nvPr>
            <p:ph type="title" idx="4"/>
          </p:nvPr>
        </p:nvSpPr>
        <p:spPr>
          <a:xfrm>
            <a:off x="5199088" y="1365556"/>
            <a:ext cx="1939289" cy="3620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3"/>
                </a:solidFill>
              </a:rPr>
              <a:t>Hrishikesh Patil</a:t>
            </a:r>
            <a:endParaRPr sz="2400" dirty="0">
              <a:solidFill>
                <a:schemeClr val="accent3"/>
              </a:solidFill>
            </a:endParaRPr>
          </a:p>
        </p:txBody>
      </p:sp>
      <p:grpSp>
        <p:nvGrpSpPr>
          <p:cNvPr id="1429" name="Google Shape;1429;p51"/>
          <p:cNvGrpSpPr/>
          <p:nvPr/>
        </p:nvGrpSpPr>
        <p:grpSpPr>
          <a:xfrm>
            <a:off x="3060601" y="2575461"/>
            <a:ext cx="5857108" cy="1980080"/>
            <a:chOff x="2758155" y="2806685"/>
            <a:chExt cx="4554870" cy="1539840"/>
          </a:xfrm>
        </p:grpSpPr>
        <p:sp>
          <p:nvSpPr>
            <p:cNvPr id="1430" name="Google Shape;1430;p51"/>
            <p:cNvSpPr/>
            <p:nvPr/>
          </p:nvSpPr>
          <p:spPr>
            <a:xfrm>
              <a:off x="4819050" y="3172550"/>
              <a:ext cx="45550" cy="35450"/>
            </a:xfrm>
            <a:custGeom>
              <a:avLst/>
              <a:gdLst/>
              <a:ahLst/>
              <a:cxnLst/>
              <a:rect l="l" t="t" r="r" b="b"/>
              <a:pathLst>
                <a:path w="1822" h="1418" extrusionOk="0">
                  <a:moveTo>
                    <a:pt x="905" y="0"/>
                  </a:moveTo>
                  <a:cubicBezTo>
                    <a:pt x="0" y="0"/>
                    <a:pt x="0" y="1417"/>
                    <a:pt x="905" y="1417"/>
                  </a:cubicBezTo>
                  <a:cubicBezTo>
                    <a:pt x="1822" y="1417"/>
                    <a:pt x="1822" y="0"/>
                    <a:pt x="905"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1"/>
            <p:cNvSpPr/>
            <p:nvPr/>
          </p:nvSpPr>
          <p:spPr>
            <a:xfrm>
              <a:off x="4738975" y="3172550"/>
              <a:ext cx="45575" cy="35450"/>
            </a:xfrm>
            <a:custGeom>
              <a:avLst/>
              <a:gdLst/>
              <a:ahLst/>
              <a:cxnLst/>
              <a:rect l="l" t="t" r="r" b="b"/>
              <a:pathLst>
                <a:path w="1823" h="1418" extrusionOk="0">
                  <a:moveTo>
                    <a:pt x="905" y="0"/>
                  </a:moveTo>
                  <a:cubicBezTo>
                    <a:pt x="0" y="0"/>
                    <a:pt x="0" y="1417"/>
                    <a:pt x="905" y="1417"/>
                  </a:cubicBezTo>
                  <a:cubicBezTo>
                    <a:pt x="1822" y="1417"/>
                    <a:pt x="1822" y="0"/>
                    <a:pt x="905"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1"/>
            <p:cNvSpPr/>
            <p:nvPr/>
          </p:nvSpPr>
          <p:spPr>
            <a:xfrm>
              <a:off x="4896725" y="3172550"/>
              <a:ext cx="45575" cy="35450"/>
            </a:xfrm>
            <a:custGeom>
              <a:avLst/>
              <a:gdLst/>
              <a:ahLst/>
              <a:cxnLst/>
              <a:rect l="l" t="t" r="r" b="b"/>
              <a:pathLst>
                <a:path w="1823" h="1418" extrusionOk="0">
                  <a:moveTo>
                    <a:pt x="918" y="0"/>
                  </a:moveTo>
                  <a:cubicBezTo>
                    <a:pt x="1" y="0"/>
                    <a:pt x="1" y="1417"/>
                    <a:pt x="918" y="1417"/>
                  </a:cubicBezTo>
                  <a:cubicBezTo>
                    <a:pt x="1822" y="1417"/>
                    <a:pt x="1822" y="0"/>
                    <a:pt x="918"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6604975" y="2885900"/>
              <a:ext cx="600700" cy="311675"/>
            </a:xfrm>
            <a:custGeom>
              <a:avLst/>
              <a:gdLst/>
              <a:ahLst/>
              <a:cxnLst/>
              <a:rect l="l" t="t" r="r" b="b"/>
              <a:pathLst>
                <a:path w="24028" h="12467" extrusionOk="0">
                  <a:moveTo>
                    <a:pt x="12002" y="1"/>
                  </a:moveTo>
                  <a:cubicBezTo>
                    <a:pt x="10204" y="1"/>
                    <a:pt x="8573" y="786"/>
                    <a:pt x="7478" y="2048"/>
                  </a:cubicBezTo>
                  <a:cubicBezTo>
                    <a:pt x="6834" y="2770"/>
                    <a:pt x="5901" y="3150"/>
                    <a:pt x="4938" y="3150"/>
                  </a:cubicBezTo>
                  <a:cubicBezTo>
                    <a:pt x="4868" y="3150"/>
                    <a:pt x="4798" y="3148"/>
                    <a:pt x="4727" y="3144"/>
                  </a:cubicBezTo>
                  <a:cubicBezTo>
                    <a:pt x="4632" y="3132"/>
                    <a:pt x="4537" y="3132"/>
                    <a:pt x="4454" y="3132"/>
                  </a:cubicBezTo>
                  <a:cubicBezTo>
                    <a:pt x="1989" y="3132"/>
                    <a:pt x="1" y="5120"/>
                    <a:pt x="1" y="7573"/>
                  </a:cubicBezTo>
                  <a:cubicBezTo>
                    <a:pt x="1" y="10026"/>
                    <a:pt x="1989" y="12014"/>
                    <a:pt x="4454" y="12014"/>
                  </a:cubicBezTo>
                  <a:cubicBezTo>
                    <a:pt x="5025" y="12014"/>
                    <a:pt x="5585" y="11907"/>
                    <a:pt x="6097" y="11704"/>
                  </a:cubicBezTo>
                  <a:cubicBezTo>
                    <a:pt x="6700" y="11465"/>
                    <a:pt x="7336" y="11357"/>
                    <a:pt x="7976" y="11357"/>
                  </a:cubicBezTo>
                  <a:cubicBezTo>
                    <a:pt x="8675" y="11357"/>
                    <a:pt x="9378" y="11486"/>
                    <a:pt x="10050" y="11716"/>
                  </a:cubicBezTo>
                  <a:cubicBezTo>
                    <a:pt x="10669" y="11919"/>
                    <a:pt x="11324" y="12038"/>
                    <a:pt x="12002" y="12038"/>
                  </a:cubicBezTo>
                  <a:cubicBezTo>
                    <a:pt x="12443" y="12038"/>
                    <a:pt x="12871" y="11990"/>
                    <a:pt x="13288" y="11895"/>
                  </a:cubicBezTo>
                  <a:cubicBezTo>
                    <a:pt x="13528" y="11844"/>
                    <a:pt x="13771" y="11819"/>
                    <a:pt x="14012" y="11819"/>
                  </a:cubicBezTo>
                  <a:cubicBezTo>
                    <a:pt x="14502" y="11819"/>
                    <a:pt x="14989" y="11922"/>
                    <a:pt x="15443" y="12121"/>
                  </a:cubicBezTo>
                  <a:cubicBezTo>
                    <a:pt x="15931" y="12347"/>
                    <a:pt x="16479" y="12466"/>
                    <a:pt x="17062" y="12466"/>
                  </a:cubicBezTo>
                  <a:cubicBezTo>
                    <a:pt x="17872" y="12466"/>
                    <a:pt x="18634" y="12228"/>
                    <a:pt x="19265" y="11800"/>
                  </a:cubicBezTo>
                  <a:cubicBezTo>
                    <a:pt x="19674" y="11527"/>
                    <a:pt x="20162" y="11388"/>
                    <a:pt x="20656" y="11388"/>
                  </a:cubicBezTo>
                  <a:cubicBezTo>
                    <a:pt x="20852" y="11388"/>
                    <a:pt x="21048" y="11410"/>
                    <a:pt x="21241" y="11454"/>
                  </a:cubicBezTo>
                  <a:cubicBezTo>
                    <a:pt x="21396" y="11490"/>
                    <a:pt x="21551" y="11502"/>
                    <a:pt x="21718" y="11502"/>
                  </a:cubicBezTo>
                  <a:cubicBezTo>
                    <a:pt x="23004" y="11502"/>
                    <a:pt x="24028" y="10395"/>
                    <a:pt x="23885" y="9085"/>
                  </a:cubicBezTo>
                  <a:cubicBezTo>
                    <a:pt x="23777" y="8109"/>
                    <a:pt x="22992" y="7311"/>
                    <a:pt x="22027" y="7180"/>
                  </a:cubicBezTo>
                  <a:cubicBezTo>
                    <a:pt x="22015" y="7180"/>
                    <a:pt x="22003" y="7180"/>
                    <a:pt x="21992" y="7168"/>
                  </a:cubicBezTo>
                  <a:cubicBezTo>
                    <a:pt x="21301" y="7085"/>
                    <a:pt x="20682" y="6728"/>
                    <a:pt x="20265" y="6156"/>
                  </a:cubicBezTo>
                  <a:cubicBezTo>
                    <a:pt x="19896" y="5668"/>
                    <a:pt x="19432" y="5263"/>
                    <a:pt x="18884" y="4977"/>
                  </a:cubicBezTo>
                  <a:cubicBezTo>
                    <a:pt x="18241" y="4644"/>
                    <a:pt x="17765" y="4084"/>
                    <a:pt x="17455" y="3430"/>
                  </a:cubicBezTo>
                  <a:cubicBezTo>
                    <a:pt x="16479" y="1405"/>
                    <a:pt x="14407" y="1"/>
                    <a:pt x="12002"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2758155" y="2806685"/>
              <a:ext cx="600700" cy="311950"/>
            </a:xfrm>
            <a:custGeom>
              <a:avLst/>
              <a:gdLst/>
              <a:ahLst/>
              <a:cxnLst/>
              <a:rect l="l" t="t" r="r" b="b"/>
              <a:pathLst>
                <a:path w="24028" h="12478" extrusionOk="0">
                  <a:moveTo>
                    <a:pt x="12002" y="0"/>
                  </a:moveTo>
                  <a:cubicBezTo>
                    <a:pt x="10193" y="0"/>
                    <a:pt x="8573" y="798"/>
                    <a:pt x="7466" y="2048"/>
                  </a:cubicBezTo>
                  <a:cubicBezTo>
                    <a:pt x="6841" y="2772"/>
                    <a:pt x="5924" y="3152"/>
                    <a:pt x="4964" y="3152"/>
                  </a:cubicBezTo>
                  <a:cubicBezTo>
                    <a:pt x="4882" y="3152"/>
                    <a:pt x="4799" y="3149"/>
                    <a:pt x="4716" y="3143"/>
                  </a:cubicBezTo>
                  <a:lnTo>
                    <a:pt x="4454" y="3143"/>
                  </a:lnTo>
                  <a:cubicBezTo>
                    <a:pt x="1989" y="3143"/>
                    <a:pt x="1" y="5132"/>
                    <a:pt x="1" y="7584"/>
                  </a:cubicBezTo>
                  <a:cubicBezTo>
                    <a:pt x="1" y="10037"/>
                    <a:pt x="1989" y="12025"/>
                    <a:pt x="4454" y="12025"/>
                  </a:cubicBezTo>
                  <a:cubicBezTo>
                    <a:pt x="5025" y="12025"/>
                    <a:pt x="5585" y="11918"/>
                    <a:pt x="6085" y="11716"/>
                  </a:cubicBezTo>
                  <a:cubicBezTo>
                    <a:pt x="6702" y="11474"/>
                    <a:pt x="7349" y="11363"/>
                    <a:pt x="7999" y="11363"/>
                  </a:cubicBezTo>
                  <a:cubicBezTo>
                    <a:pt x="8692" y="11363"/>
                    <a:pt x="9386" y="11489"/>
                    <a:pt x="10050" y="11716"/>
                  </a:cubicBezTo>
                  <a:cubicBezTo>
                    <a:pt x="10657" y="11930"/>
                    <a:pt x="11324" y="12037"/>
                    <a:pt x="12002" y="12037"/>
                  </a:cubicBezTo>
                  <a:cubicBezTo>
                    <a:pt x="12443" y="12037"/>
                    <a:pt x="12871" y="11990"/>
                    <a:pt x="13288" y="11906"/>
                  </a:cubicBezTo>
                  <a:cubicBezTo>
                    <a:pt x="13534" y="11854"/>
                    <a:pt x="13782" y="11827"/>
                    <a:pt x="14028" y="11827"/>
                  </a:cubicBezTo>
                  <a:cubicBezTo>
                    <a:pt x="14508" y="11827"/>
                    <a:pt x="14983" y="11928"/>
                    <a:pt x="15431" y="12133"/>
                  </a:cubicBezTo>
                  <a:cubicBezTo>
                    <a:pt x="15931" y="12347"/>
                    <a:pt x="16479" y="12478"/>
                    <a:pt x="17051" y="12478"/>
                  </a:cubicBezTo>
                  <a:cubicBezTo>
                    <a:pt x="17872" y="12478"/>
                    <a:pt x="18634" y="12228"/>
                    <a:pt x="19265" y="11811"/>
                  </a:cubicBezTo>
                  <a:cubicBezTo>
                    <a:pt x="19670" y="11533"/>
                    <a:pt x="20152" y="11398"/>
                    <a:pt x="20641" y="11398"/>
                  </a:cubicBezTo>
                  <a:cubicBezTo>
                    <a:pt x="20842" y="11398"/>
                    <a:pt x="21044" y="11421"/>
                    <a:pt x="21242" y="11466"/>
                  </a:cubicBezTo>
                  <a:cubicBezTo>
                    <a:pt x="21396" y="11490"/>
                    <a:pt x="21551" y="11513"/>
                    <a:pt x="21718" y="11513"/>
                  </a:cubicBezTo>
                  <a:cubicBezTo>
                    <a:pt x="23004" y="11513"/>
                    <a:pt x="24028" y="10406"/>
                    <a:pt x="23885" y="9085"/>
                  </a:cubicBezTo>
                  <a:cubicBezTo>
                    <a:pt x="23766" y="8120"/>
                    <a:pt x="22992" y="7322"/>
                    <a:pt x="22027" y="7180"/>
                  </a:cubicBezTo>
                  <a:lnTo>
                    <a:pt x="21992" y="7180"/>
                  </a:lnTo>
                  <a:cubicBezTo>
                    <a:pt x="21289" y="7096"/>
                    <a:pt x="20682" y="6727"/>
                    <a:pt x="20265" y="6156"/>
                  </a:cubicBezTo>
                  <a:cubicBezTo>
                    <a:pt x="19896" y="5667"/>
                    <a:pt x="19420" y="5263"/>
                    <a:pt x="18872" y="4977"/>
                  </a:cubicBezTo>
                  <a:cubicBezTo>
                    <a:pt x="18241" y="4655"/>
                    <a:pt x="17765" y="4084"/>
                    <a:pt x="17455" y="3441"/>
                  </a:cubicBezTo>
                  <a:cubicBezTo>
                    <a:pt x="16479" y="1405"/>
                    <a:pt x="14407" y="0"/>
                    <a:pt x="12002"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4100500" y="4304225"/>
              <a:ext cx="2484850" cy="42300"/>
            </a:xfrm>
            <a:custGeom>
              <a:avLst/>
              <a:gdLst/>
              <a:ahLst/>
              <a:cxnLst/>
              <a:rect l="l" t="t" r="r" b="b"/>
              <a:pathLst>
                <a:path w="99394" h="1692" extrusionOk="0">
                  <a:moveTo>
                    <a:pt x="846" y="1"/>
                  </a:moveTo>
                  <a:cubicBezTo>
                    <a:pt x="382" y="1"/>
                    <a:pt x="1" y="382"/>
                    <a:pt x="1" y="846"/>
                  </a:cubicBezTo>
                  <a:cubicBezTo>
                    <a:pt x="1" y="1310"/>
                    <a:pt x="382" y="1691"/>
                    <a:pt x="846" y="1691"/>
                  </a:cubicBezTo>
                  <a:lnTo>
                    <a:pt x="98549" y="1691"/>
                  </a:lnTo>
                  <a:cubicBezTo>
                    <a:pt x="99013" y="1691"/>
                    <a:pt x="99394" y="1310"/>
                    <a:pt x="99394" y="846"/>
                  </a:cubicBezTo>
                  <a:cubicBezTo>
                    <a:pt x="99394" y="382"/>
                    <a:pt x="99013" y="1"/>
                    <a:pt x="985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4136525" y="3881550"/>
              <a:ext cx="80075" cy="95575"/>
            </a:xfrm>
            <a:custGeom>
              <a:avLst/>
              <a:gdLst/>
              <a:ahLst/>
              <a:cxnLst/>
              <a:rect l="l" t="t" r="r" b="b"/>
              <a:pathLst>
                <a:path w="3203" h="3823" fill="none" extrusionOk="0">
                  <a:moveTo>
                    <a:pt x="3203" y="1"/>
                  </a:moveTo>
                  <a:lnTo>
                    <a:pt x="965" y="1"/>
                  </a:lnTo>
                  <a:cubicBezTo>
                    <a:pt x="310" y="1"/>
                    <a:pt x="0" y="787"/>
                    <a:pt x="465" y="1227"/>
                  </a:cubicBezTo>
                  <a:lnTo>
                    <a:pt x="3203" y="3823"/>
                  </a:lnTo>
                  <a:lnTo>
                    <a:pt x="3203" y="1"/>
                  </a:lnTo>
                  <a:close/>
                </a:path>
              </a:pathLst>
            </a:custGeom>
            <a:solidFill>
              <a:schemeClr val="lt2"/>
            </a:solidFill>
            <a:ln w="1547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4248150" y="3795225"/>
              <a:ext cx="39075" cy="11450"/>
            </a:xfrm>
            <a:custGeom>
              <a:avLst/>
              <a:gdLst/>
              <a:ahLst/>
              <a:cxnLst/>
              <a:rect l="l" t="t" r="r" b="b"/>
              <a:pathLst>
                <a:path w="1563" h="458" extrusionOk="0">
                  <a:moveTo>
                    <a:pt x="655" y="1"/>
                  </a:moveTo>
                  <a:cubicBezTo>
                    <a:pt x="595" y="1"/>
                    <a:pt x="307" y="10"/>
                    <a:pt x="0" y="180"/>
                  </a:cubicBezTo>
                  <a:cubicBezTo>
                    <a:pt x="0" y="180"/>
                    <a:pt x="564" y="457"/>
                    <a:pt x="995" y="457"/>
                  </a:cubicBezTo>
                  <a:cubicBezTo>
                    <a:pt x="1069" y="457"/>
                    <a:pt x="1140" y="449"/>
                    <a:pt x="1203" y="430"/>
                  </a:cubicBezTo>
                  <a:cubicBezTo>
                    <a:pt x="1563" y="317"/>
                    <a:pt x="1389" y="168"/>
                    <a:pt x="1282" y="168"/>
                  </a:cubicBezTo>
                  <a:cubicBezTo>
                    <a:pt x="1265" y="168"/>
                    <a:pt x="1250" y="172"/>
                    <a:pt x="1238" y="180"/>
                  </a:cubicBezTo>
                  <a:cubicBezTo>
                    <a:pt x="1229" y="184"/>
                    <a:pt x="1217" y="186"/>
                    <a:pt x="1201" y="186"/>
                  </a:cubicBezTo>
                  <a:cubicBezTo>
                    <a:pt x="1057" y="186"/>
                    <a:pt x="667" y="1"/>
                    <a:pt x="667" y="1"/>
                  </a:cubicBezTo>
                  <a:cubicBezTo>
                    <a:pt x="667" y="1"/>
                    <a:pt x="663" y="1"/>
                    <a:pt x="6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4151400" y="4159575"/>
              <a:ext cx="73850" cy="134850"/>
            </a:xfrm>
            <a:custGeom>
              <a:avLst/>
              <a:gdLst/>
              <a:ahLst/>
              <a:cxnLst/>
              <a:rect l="l" t="t" r="r" b="b"/>
              <a:pathLst>
                <a:path w="2954" h="5394" extrusionOk="0">
                  <a:moveTo>
                    <a:pt x="2703" y="0"/>
                  </a:moveTo>
                  <a:lnTo>
                    <a:pt x="1346" y="2262"/>
                  </a:lnTo>
                  <a:cubicBezTo>
                    <a:pt x="1191" y="2513"/>
                    <a:pt x="965" y="2715"/>
                    <a:pt x="703" y="2858"/>
                  </a:cubicBezTo>
                  <a:cubicBezTo>
                    <a:pt x="560" y="2929"/>
                    <a:pt x="405" y="3036"/>
                    <a:pt x="298" y="3144"/>
                  </a:cubicBezTo>
                  <a:cubicBezTo>
                    <a:pt x="203" y="3227"/>
                    <a:pt x="96" y="3334"/>
                    <a:pt x="0" y="3429"/>
                  </a:cubicBezTo>
                  <a:cubicBezTo>
                    <a:pt x="584" y="5156"/>
                    <a:pt x="1775" y="5358"/>
                    <a:pt x="2084" y="5394"/>
                  </a:cubicBezTo>
                  <a:cubicBezTo>
                    <a:pt x="1858" y="5096"/>
                    <a:pt x="1751" y="4263"/>
                    <a:pt x="1775" y="3894"/>
                  </a:cubicBezTo>
                  <a:lnTo>
                    <a:pt x="1786" y="3727"/>
                  </a:lnTo>
                  <a:cubicBezTo>
                    <a:pt x="1810" y="3405"/>
                    <a:pt x="1917" y="3084"/>
                    <a:pt x="2096" y="2798"/>
                  </a:cubicBezTo>
                  <a:lnTo>
                    <a:pt x="2953" y="1512"/>
                  </a:lnTo>
                  <a:lnTo>
                    <a:pt x="2703"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1"/>
            <p:cNvSpPr/>
            <p:nvPr/>
          </p:nvSpPr>
          <p:spPr>
            <a:xfrm>
              <a:off x="4143650" y="4240525"/>
              <a:ext cx="85450" cy="74000"/>
            </a:xfrm>
            <a:custGeom>
              <a:avLst/>
              <a:gdLst/>
              <a:ahLst/>
              <a:cxnLst/>
              <a:rect l="l" t="t" r="r" b="b"/>
              <a:pathLst>
                <a:path w="3418" h="2960" extrusionOk="0">
                  <a:moveTo>
                    <a:pt x="501" y="1"/>
                  </a:moveTo>
                  <a:cubicBezTo>
                    <a:pt x="370" y="120"/>
                    <a:pt x="227" y="263"/>
                    <a:pt x="120" y="370"/>
                  </a:cubicBezTo>
                  <a:cubicBezTo>
                    <a:pt x="13" y="465"/>
                    <a:pt x="1" y="620"/>
                    <a:pt x="84" y="739"/>
                  </a:cubicBezTo>
                  <a:cubicBezTo>
                    <a:pt x="84" y="739"/>
                    <a:pt x="1382" y="2823"/>
                    <a:pt x="1620" y="2894"/>
                  </a:cubicBezTo>
                  <a:cubicBezTo>
                    <a:pt x="1912" y="2942"/>
                    <a:pt x="2275" y="2959"/>
                    <a:pt x="2607" y="2959"/>
                  </a:cubicBezTo>
                  <a:cubicBezTo>
                    <a:pt x="2939" y="2959"/>
                    <a:pt x="3239" y="2942"/>
                    <a:pt x="3406" y="2918"/>
                  </a:cubicBezTo>
                  <a:cubicBezTo>
                    <a:pt x="3417" y="2420"/>
                    <a:pt x="2838" y="2105"/>
                    <a:pt x="2474" y="2105"/>
                  </a:cubicBezTo>
                  <a:cubicBezTo>
                    <a:pt x="2455" y="2105"/>
                    <a:pt x="2436" y="2106"/>
                    <a:pt x="2418" y="2108"/>
                  </a:cubicBezTo>
                  <a:cubicBezTo>
                    <a:pt x="2387" y="2111"/>
                    <a:pt x="2355" y="2112"/>
                    <a:pt x="2325" y="2112"/>
                  </a:cubicBezTo>
                  <a:cubicBezTo>
                    <a:pt x="1466" y="2112"/>
                    <a:pt x="811" y="1012"/>
                    <a:pt x="501" y="1"/>
                  </a:cubicBezTo>
                  <a:close/>
                </a:path>
              </a:pathLst>
            </a:custGeom>
            <a:solidFill>
              <a:srgbClr val="053B5C"/>
            </a:solidFill>
            <a:ln w="1775" cap="flat" cmpd="sng">
              <a:solidFill>
                <a:srgbClr val="053B5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1"/>
            <p:cNvSpPr/>
            <p:nvPr/>
          </p:nvSpPr>
          <p:spPr>
            <a:xfrm>
              <a:off x="4459175" y="3223150"/>
              <a:ext cx="35450" cy="103300"/>
            </a:xfrm>
            <a:custGeom>
              <a:avLst/>
              <a:gdLst/>
              <a:ahLst/>
              <a:cxnLst/>
              <a:rect l="l" t="t" r="r" b="b"/>
              <a:pathLst>
                <a:path w="1418" h="4132" extrusionOk="0">
                  <a:moveTo>
                    <a:pt x="1251" y="0"/>
                  </a:moveTo>
                  <a:lnTo>
                    <a:pt x="1251" y="0"/>
                  </a:lnTo>
                  <a:cubicBezTo>
                    <a:pt x="155" y="286"/>
                    <a:pt x="1" y="1905"/>
                    <a:pt x="227" y="2453"/>
                  </a:cubicBezTo>
                  <a:cubicBezTo>
                    <a:pt x="453" y="2989"/>
                    <a:pt x="584" y="4132"/>
                    <a:pt x="584" y="4132"/>
                  </a:cubicBezTo>
                  <a:cubicBezTo>
                    <a:pt x="1263" y="3405"/>
                    <a:pt x="1417" y="2405"/>
                    <a:pt x="1155" y="1596"/>
                  </a:cubicBezTo>
                  <a:cubicBezTo>
                    <a:pt x="894" y="798"/>
                    <a:pt x="1251" y="0"/>
                    <a:pt x="1251"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4446375" y="3197900"/>
              <a:ext cx="46950" cy="61275"/>
            </a:xfrm>
            <a:custGeom>
              <a:avLst/>
              <a:gdLst/>
              <a:ahLst/>
              <a:cxnLst/>
              <a:rect l="l" t="t" r="r" b="b"/>
              <a:pathLst>
                <a:path w="1878" h="2451" extrusionOk="0">
                  <a:moveTo>
                    <a:pt x="1516" y="0"/>
                  </a:moveTo>
                  <a:cubicBezTo>
                    <a:pt x="983" y="0"/>
                    <a:pt x="1" y="665"/>
                    <a:pt x="1" y="665"/>
                  </a:cubicBezTo>
                  <a:cubicBezTo>
                    <a:pt x="1" y="665"/>
                    <a:pt x="1203" y="1427"/>
                    <a:pt x="1060" y="2451"/>
                  </a:cubicBezTo>
                  <a:cubicBezTo>
                    <a:pt x="1060" y="2451"/>
                    <a:pt x="1703" y="1987"/>
                    <a:pt x="1846" y="427"/>
                  </a:cubicBezTo>
                  <a:cubicBezTo>
                    <a:pt x="1877" y="112"/>
                    <a:pt x="1734" y="0"/>
                    <a:pt x="151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4224325" y="3218975"/>
              <a:ext cx="260475" cy="313450"/>
            </a:xfrm>
            <a:custGeom>
              <a:avLst/>
              <a:gdLst/>
              <a:ahLst/>
              <a:cxnLst/>
              <a:rect l="l" t="t" r="r" b="b"/>
              <a:pathLst>
                <a:path w="10419" h="12538" extrusionOk="0">
                  <a:moveTo>
                    <a:pt x="6358" y="1"/>
                  </a:moveTo>
                  <a:cubicBezTo>
                    <a:pt x="6358" y="477"/>
                    <a:pt x="6061" y="905"/>
                    <a:pt x="5620" y="1096"/>
                  </a:cubicBezTo>
                  <a:cubicBezTo>
                    <a:pt x="4739" y="1477"/>
                    <a:pt x="4025" y="2251"/>
                    <a:pt x="3632" y="3239"/>
                  </a:cubicBezTo>
                  <a:cubicBezTo>
                    <a:pt x="3394" y="3858"/>
                    <a:pt x="2894" y="4311"/>
                    <a:pt x="2287" y="4573"/>
                  </a:cubicBezTo>
                  <a:cubicBezTo>
                    <a:pt x="953" y="5168"/>
                    <a:pt x="1" y="6668"/>
                    <a:pt x="1" y="8418"/>
                  </a:cubicBezTo>
                  <a:cubicBezTo>
                    <a:pt x="1" y="10692"/>
                    <a:pt x="1596" y="12538"/>
                    <a:pt x="3560" y="12538"/>
                  </a:cubicBezTo>
                  <a:cubicBezTo>
                    <a:pt x="5335" y="12538"/>
                    <a:pt x="6799" y="11026"/>
                    <a:pt x="7061" y="9061"/>
                  </a:cubicBezTo>
                  <a:cubicBezTo>
                    <a:pt x="8930" y="8930"/>
                    <a:pt x="10418" y="7144"/>
                    <a:pt x="10418" y="4954"/>
                  </a:cubicBezTo>
                  <a:cubicBezTo>
                    <a:pt x="10418" y="2941"/>
                    <a:pt x="9180" y="1275"/>
                    <a:pt x="7549" y="905"/>
                  </a:cubicBezTo>
                  <a:lnTo>
                    <a:pt x="7549"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4436350" y="3337250"/>
              <a:ext cx="305850" cy="137625"/>
            </a:xfrm>
            <a:custGeom>
              <a:avLst/>
              <a:gdLst/>
              <a:ahLst/>
              <a:cxnLst/>
              <a:rect l="l" t="t" r="r" b="b"/>
              <a:pathLst>
                <a:path w="12234" h="5505" extrusionOk="0">
                  <a:moveTo>
                    <a:pt x="1955" y="1"/>
                  </a:moveTo>
                  <a:cubicBezTo>
                    <a:pt x="967" y="1"/>
                    <a:pt x="0" y="1034"/>
                    <a:pt x="1318" y="3306"/>
                  </a:cubicBezTo>
                  <a:cubicBezTo>
                    <a:pt x="2219" y="4880"/>
                    <a:pt x="3533" y="5504"/>
                    <a:pt x="5022" y="5504"/>
                  </a:cubicBezTo>
                  <a:cubicBezTo>
                    <a:pt x="7196" y="5504"/>
                    <a:pt x="9744" y="4174"/>
                    <a:pt x="11927" y="2521"/>
                  </a:cubicBezTo>
                  <a:cubicBezTo>
                    <a:pt x="12234" y="2285"/>
                    <a:pt x="12022" y="1839"/>
                    <a:pt x="11699" y="1839"/>
                  </a:cubicBezTo>
                  <a:cubicBezTo>
                    <a:pt x="11647" y="1839"/>
                    <a:pt x="11591" y="1851"/>
                    <a:pt x="11534" y="1878"/>
                  </a:cubicBezTo>
                  <a:cubicBezTo>
                    <a:pt x="9738" y="2727"/>
                    <a:pt x="7563" y="3549"/>
                    <a:pt x="5894" y="3549"/>
                  </a:cubicBezTo>
                  <a:cubicBezTo>
                    <a:pt x="4477" y="3549"/>
                    <a:pt x="3425" y="2956"/>
                    <a:pt x="3283" y="1282"/>
                  </a:cubicBezTo>
                  <a:cubicBezTo>
                    <a:pt x="3283" y="1253"/>
                    <a:pt x="3283" y="1208"/>
                    <a:pt x="3283" y="1199"/>
                  </a:cubicBezTo>
                  <a:cubicBezTo>
                    <a:pt x="3218" y="417"/>
                    <a:pt x="2582" y="1"/>
                    <a:pt x="19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4315700" y="3335650"/>
              <a:ext cx="231000" cy="364650"/>
            </a:xfrm>
            <a:custGeom>
              <a:avLst/>
              <a:gdLst/>
              <a:ahLst/>
              <a:cxnLst/>
              <a:rect l="l" t="t" r="r" b="b"/>
              <a:pathLst>
                <a:path w="9240" h="14586" extrusionOk="0">
                  <a:moveTo>
                    <a:pt x="2513" y="1"/>
                  </a:moveTo>
                  <a:cubicBezTo>
                    <a:pt x="1822" y="1"/>
                    <a:pt x="1251" y="549"/>
                    <a:pt x="1227" y="1239"/>
                  </a:cubicBezTo>
                  <a:cubicBezTo>
                    <a:pt x="1179" y="2918"/>
                    <a:pt x="2275" y="7573"/>
                    <a:pt x="2275" y="7573"/>
                  </a:cubicBezTo>
                  <a:cubicBezTo>
                    <a:pt x="2275" y="7573"/>
                    <a:pt x="1" y="14026"/>
                    <a:pt x="489" y="14586"/>
                  </a:cubicBezTo>
                  <a:cubicBezTo>
                    <a:pt x="489" y="14586"/>
                    <a:pt x="7097" y="14038"/>
                    <a:pt x="8240" y="12729"/>
                  </a:cubicBezTo>
                  <a:cubicBezTo>
                    <a:pt x="9240" y="11598"/>
                    <a:pt x="6311" y="7430"/>
                    <a:pt x="6311" y="7430"/>
                  </a:cubicBezTo>
                  <a:cubicBezTo>
                    <a:pt x="6311" y="7430"/>
                    <a:pt x="8061" y="2465"/>
                    <a:pt x="7942" y="1132"/>
                  </a:cubicBezTo>
                  <a:cubicBezTo>
                    <a:pt x="7895" y="489"/>
                    <a:pt x="7359" y="1"/>
                    <a:pt x="6704"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4385050" y="4190775"/>
              <a:ext cx="86350" cy="114400"/>
            </a:xfrm>
            <a:custGeom>
              <a:avLst/>
              <a:gdLst/>
              <a:ahLst/>
              <a:cxnLst/>
              <a:rect l="l" t="t" r="r" b="b"/>
              <a:pathLst>
                <a:path w="3454" h="4576" extrusionOk="0">
                  <a:moveTo>
                    <a:pt x="741" y="0"/>
                  </a:moveTo>
                  <a:cubicBezTo>
                    <a:pt x="653" y="0"/>
                    <a:pt x="561" y="27"/>
                    <a:pt x="477" y="86"/>
                  </a:cubicBezTo>
                  <a:cubicBezTo>
                    <a:pt x="215" y="264"/>
                    <a:pt x="60" y="562"/>
                    <a:pt x="72" y="884"/>
                  </a:cubicBezTo>
                  <a:lnTo>
                    <a:pt x="168" y="3110"/>
                  </a:lnTo>
                  <a:cubicBezTo>
                    <a:pt x="179" y="3181"/>
                    <a:pt x="168" y="3253"/>
                    <a:pt x="156" y="3324"/>
                  </a:cubicBezTo>
                  <a:lnTo>
                    <a:pt x="1" y="4229"/>
                  </a:lnTo>
                  <a:cubicBezTo>
                    <a:pt x="406" y="4420"/>
                    <a:pt x="787" y="4551"/>
                    <a:pt x="1584" y="4574"/>
                  </a:cubicBezTo>
                  <a:cubicBezTo>
                    <a:pt x="1600" y="4575"/>
                    <a:pt x="1616" y="4575"/>
                    <a:pt x="1633" y="4575"/>
                  </a:cubicBezTo>
                  <a:cubicBezTo>
                    <a:pt x="2082" y="4575"/>
                    <a:pt x="2995" y="4424"/>
                    <a:pt x="3454" y="4229"/>
                  </a:cubicBezTo>
                  <a:cubicBezTo>
                    <a:pt x="3251" y="4170"/>
                    <a:pt x="2013" y="3753"/>
                    <a:pt x="1823" y="3681"/>
                  </a:cubicBezTo>
                  <a:cubicBezTo>
                    <a:pt x="1144" y="3455"/>
                    <a:pt x="1132" y="1645"/>
                    <a:pt x="1203" y="503"/>
                  </a:cubicBezTo>
                  <a:cubicBezTo>
                    <a:pt x="1221" y="212"/>
                    <a:pt x="992" y="0"/>
                    <a:pt x="741"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4382975" y="4292625"/>
              <a:ext cx="110750" cy="21750"/>
            </a:xfrm>
            <a:custGeom>
              <a:avLst/>
              <a:gdLst/>
              <a:ahLst/>
              <a:cxnLst/>
              <a:rect l="l" t="t" r="r" b="b"/>
              <a:pathLst>
                <a:path w="4430" h="870" extrusionOk="0">
                  <a:moveTo>
                    <a:pt x="108" y="0"/>
                  </a:moveTo>
                  <a:lnTo>
                    <a:pt x="36" y="405"/>
                  </a:lnTo>
                  <a:cubicBezTo>
                    <a:pt x="1" y="619"/>
                    <a:pt x="167" y="822"/>
                    <a:pt x="382" y="834"/>
                  </a:cubicBezTo>
                  <a:cubicBezTo>
                    <a:pt x="959" y="847"/>
                    <a:pt x="2019" y="870"/>
                    <a:pt x="2883" y="870"/>
                  </a:cubicBezTo>
                  <a:cubicBezTo>
                    <a:pt x="3622" y="870"/>
                    <a:pt x="4218" y="853"/>
                    <a:pt x="4251" y="798"/>
                  </a:cubicBezTo>
                  <a:cubicBezTo>
                    <a:pt x="4430" y="512"/>
                    <a:pt x="4084" y="310"/>
                    <a:pt x="3549" y="131"/>
                  </a:cubicBezTo>
                  <a:cubicBezTo>
                    <a:pt x="3514" y="117"/>
                    <a:pt x="3479" y="112"/>
                    <a:pt x="3442" y="112"/>
                  </a:cubicBezTo>
                  <a:cubicBezTo>
                    <a:pt x="3415" y="112"/>
                    <a:pt x="3388" y="115"/>
                    <a:pt x="3358" y="119"/>
                  </a:cubicBezTo>
                  <a:cubicBezTo>
                    <a:pt x="2906" y="203"/>
                    <a:pt x="2429" y="250"/>
                    <a:pt x="1953" y="250"/>
                  </a:cubicBezTo>
                  <a:cubicBezTo>
                    <a:pt x="1322" y="250"/>
                    <a:pt x="715" y="155"/>
                    <a:pt x="108" y="0"/>
                  </a:cubicBezTo>
                  <a:close/>
                </a:path>
              </a:pathLst>
            </a:custGeom>
            <a:solidFill>
              <a:srgbClr val="053B5C"/>
            </a:solidFill>
            <a:ln w="1775" cap="flat" cmpd="sng">
              <a:solidFill>
                <a:srgbClr val="053B5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1"/>
            <p:cNvSpPr/>
            <p:nvPr/>
          </p:nvSpPr>
          <p:spPr>
            <a:xfrm>
              <a:off x="4186525" y="3922250"/>
              <a:ext cx="217300" cy="307250"/>
            </a:xfrm>
            <a:custGeom>
              <a:avLst/>
              <a:gdLst/>
              <a:ahLst/>
              <a:cxnLst/>
              <a:rect l="l" t="t" r="r" b="b"/>
              <a:pathLst>
                <a:path w="8692" h="12290" extrusionOk="0">
                  <a:moveTo>
                    <a:pt x="7248" y="1"/>
                  </a:moveTo>
                  <a:cubicBezTo>
                    <a:pt x="6623" y="1"/>
                    <a:pt x="5890" y="346"/>
                    <a:pt x="5358" y="1111"/>
                  </a:cubicBezTo>
                  <a:cubicBezTo>
                    <a:pt x="4561" y="2242"/>
                    <a:pt x="0" y="11982"/>
                    <a:pt x="274" y="12279"/>
                  </a:cubicBezTo>
                  <a:cubicBezTo>
                    <a:pt x="280" y="12286"/>
                    <a:pt x="289" y="12289"/>
                    <a:pt x="300" y="12289"/>
                  </a:cubicBezTo>
                  <a:cubicBezTo>
                    <a:pt x="841" y="12289"/>
                    <a:pt x="6981" y="3887"/>
                    <a:pt x="7751" y="2778"/>
                  </a:cubicBezTo>
                  <a:cubicBezTo>
                    <a:pt x="8549" y="1635"/>
                    <a:pt x="8692" y="683"/>
                    <a:pt x="8037" y="230"/>
                  </a:cubicBezTo>
                  <a:cubicBezTo>
                    <a:pt x="7821" y="80"/>
                    <a:pt x="7547" y="1"/>
                    <a:pt x="724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1"/>
            <p:cNvSpPr/>
            <p:nvPr/>
          </p:nvSpPr>
          <p:spPr>
            <a:xfrm>
              <a:off x="4382975" y="3913950"/>
              <a:ext cx="86350" cy="362075"/>
            </a:xfrm>
            <a:custGeom>
              <a:avLst/>
              <a:gdLst/>
              <a:ahLst/>
              <a:cxnLst/>
              <a:rect l="l" t="t" r="r" b="b"/>
              <a:pathLst>
                <a:path w="3454" h="14483" extrusionOk="0">
                  <a:moveTo>
                    <a:pt x="2060" y="1"/>
                  </a:moveTo>
                  <a:cubicBezTo>
                    <a:pt x="1311" y="1"/>
                    <a:pt x="557" y="948"/>
                    <a:pt x="334" y="2217"/>
                  </a:cubicBezTo>
                  <a:cubicBezTo>
                    <a:pt x="96" y="3575"/>
                    <a:pt x="1" y="14314"/>
                    <a:pt x="370" y="14481"/>
                  </a:cubicBezTo>
                  <a:cubicBezTo>
                    <a:pt x="373" y="14482"/>
                    <a:pt x="377" y="14483"/>
                    <a:pt x="381" y="14483"/>
                  </a:cubicBezTo>
                  <a:cubicBezTo>
                    <a:pt x="533" y="14483"/>
                    <a:pt x="701" y="13322"/>
                    <a:pt x="1096" y="11754"/>
                  </a:cubicBezTo>
                  <a:cubicBezTo>
                    <a:pt x="1870" y="8575"/>
                    <a:pt x="3049" y="3634"/>
                    <a:pt x="3215" y="2729"/>
                  </a:cubicBezTo>
                  <a:cubicBezTo>
                    <a:pt x="3453" y="1372"/>
                    <a:pt x="3001" y="157"/>
                    <a:pt x="2215" y="15"/>
                  </a:cubicBezTo>
                  <a:cubicBezTo>
                    <a:pt x="2164" y="5"/>
                    <a:pt x="2112" y="1"/>
                    <a:pt x="2060"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4389225" y="3596625"/>
              <a:ext cx="132175" cy="412075"/>
            </a:xfrm>
            <a:custGeom>
              <a:avLst/>
              <a:gdLst/>
              <a:ahLst/>
              <a:cxnLst/>
              <a:rect l="l" t="t" r="r" b="b"/>
              <a:pathLst>
                <a:path w="5287" h="16483" extrusionOk="0">
                  <a:moveTo>
                    <a:pt x="2720" y="1"/>
                  </a:moveTo>
                  <a:cubicBezTo>
                    <a:pt x="1370" y="1"/>
                    <a:pt x="201" y="1369"/>
                    <a:pt x="108" y="3123"/>
                  </a:cubicBezTo>
                  <a:cubicBezTo>
                    <a:pt x="1" y="4921"/>
                    <a:pt x="644" y="16398"/>
                    <a:pt x="2048" y="16482"/>
                  </a:cubicBezTo>
                  <a:cubicBezTo>
                    <a:pt x="2054" y="16482"/>
                    <a:pt x="2059" y="16482"/>
                    <a:pt x="2064" y="16482"/>
                  </a:cubicBezTo>
                  <a:cubicBezTo>
                    <a:pt x="3465" y="16482"/>
                    <a:pt x="5073" y="5212"/>
                    <a:pt x="5180" y="3409"/>
                  </a:cubicBezTo>
                  <a:cubicBezTo>
                    <a:pt x="5287" y="1611"/>
                    <a:pt x="4227" y="87"/>
                    <a:pt x="2822" y="4"/>
                  </a:cubicBezTo>
                  <a:cubicBezTo>
                    <a:pt x="2788" y="2"/>
                    <a:pt x="2754" y="1"/>
                    <a:pt x="2720"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4383575" y="3596625"/>
              <a:ext cx="136350" cy="618775"/>
            </a:xfrm>
            <a:custGeom>
              <a:avLst/>
              <a:gdLst/>
              <a:ahLst/>
              <a:cxnLst/>
              <a:rect l="l" t="t" r="r" b="b"/>
              <a:pathLst>
                <a:path w="5454" h="24751" extrusionOk="0">
                  <a:moveTo>
                    <a:pt x="2946" y="1"/>
                  </a:moveTo>
                  <a:cubicBezTo>
                    <a:pt x="1596" y="1"/>
                    <a:pt x="427" y="1369"/>
                    <a:pt x="334" y="3123"/>
                  </a:cubicBezTo>
                  <a:cubicBezTo>
                    <a:pt x="274" y="4028"/>
                    <a:pt x="417" y="7397"/>
                    <a:pt x="750" y="10517"/>
                  </a:cubicBezTo>
                  <a:cubicBezTo>
                    <a:pt x="893" y="11898"/>
                    <a:pt x="715" y="13267"/>
                    <a:pt x="369" y="14613"/>
                  </a:cubicBezTo>
                  <a:cubicBezTo>
                    <a:pt x="346" y="14708"/>
                    <a:pt x="322" y="14803"/>
                    <a:pt x="310" y="14910"/>
                  </a:cubicBezTo>
                  <a:cubicBezTo>
                    <a:pt x="143" y="15863"/>
                    <a:pt x="0" y="21351"/>
                    <a:pt x="84" y="24661"/>
                  </a:cubicBezTo>
                  <a:cubicBezTo>
                    <a:pt x="157" y="24724"/>
                    <a:pt x="392" y="24751"/>
                    <a:pt x="634" y="24751"/>
                  </a:cubicBezTo>
                  <a:cubicBezTo>
                    <a:pt x="901" y="24751"/>
                    <a:pt x="1176" y="24718"/>
                    <a:pt x="1251" y="24661"/>
                  </a:cubicBezTo>
                  <a:cubicBezTo>
                    <a:pt x="1262" y="24590"/>
                    <a:pt x="5453" y="7624"/>
                    <a:pt x="5453" y="3266"/>
                  </a:cubicBezTo>
                  <a:cubicBezTo>
                    <a:pt x="5453" y="1456"/>
                    <a:pt x="4453" y="87"/>
                    <a:pt x="3048" y="4"/>
                  </a:cubicBezTo>
                  <a:cubicBezTo>
                    <a:pt x="3014" y="2"/>
                    <a:pt x="2980" y="1"/>
                    <a:pt x="2946"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4390725" y="3596625"/>
              <a:ext cx="129200" cy="245675"/>
            </a:xfrm>
            <a:custGeom>
              <a:avLst/>
              <a:gdLst/>
              <a:ahLst/>
              <a:cxnLst/>
              <a:rect l="l" t="t" r="r" b="b"/>
              <a:pathLst>
                <a:path w="5168" h="9827" extrusionOk="0">
                  <a:moveTo>
                    <a:pt x="2660" y="1"/>
                  </a:moveTo>
                  <a:cubicBezTo>
                    <a:pt x="1310" y="1"/>
                    <a:pt x="141" y="1369"/>
                    <a:pt x="48" y="3123"/>
                  </a:cubicBezTo>
                  <a:cubicBezTo>
                    <a:pt x="0" y="3968"/>
                    <a:pt x="107" y="6909"/>
                    <a:pt x="393" y="9826"/>
                  </a:cubicBezTo>
                  <a:cubicBezTo>
                    <a:pt x="1024" y="8564"/>
                    <a:pt x="1738" y="7338"/>
                    <a:pt x="2512" y="6147"/>
                  </a:cubicBezTo>
                  <a:cubicBezTo>
                    <a:pt x="2572" y="6052"/>
                    <a:pt x="2667" y="5981"/>
                    <a:pt x="2762" y="5957"/>
                  </a:cubicBezTo>
                  <a:cubicBezTo>
                    <a:pt x="3405" y="5076"/>
                    <a:pt x="4215" y="4337"/>
                    <a:pt x="5144" y="3778"/>
                  </a:cubicBezTo>
                  <a:cubicBezTo>
                    <a:pt x="5156" y="3587"/>
                    <a:pt x="5167" y="3421"/>
                    <a:pt x="5167" y="3266"/>
                  </a:cubicBezTo>
                  <a:cubicBezTo>
                    <a:pt x="5167" y="1456"/>
                    <a:pt x="4167" y="87"/>
                    <a:pt x="2762" y="4"/>
                  </a:cubicBezTo>
                  <a:cubicBezTo>
                    <a:pt x="2728" y="2"/>
                    <a:pt x="2694" y="1"/>
                    <a:pt x="2660"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4330600" y="3588650"/>
              <a:ext cx="134850" cy="384025"/>
            </a:xfrm>
            <a:custGeom>
              <a:avLst/>
              <a:gdLst/>
              <a:ahLst/>
              <a:cxnLst/>
              <a:rect l="l" t="t" r="r" b="b"/>
              <a:pathLst>
                <a:path w="5394" h="15361" extrusionOk="0">
                  <a:moveTo>
                    <a:pt x="2846" y="1"/>
                  </a:moveTo>
                  <a:cubicBezTo>
                    <a:pt x="1453" y="1"/>
                    <a:pt x="59" y="1386"/>
                    <a:pt x="36" y="3180"/>
                  </a:cubicBezTo>
                  <a:cubicBezTo>
                    <a:pt x="0" y="4978"/>
                    <a:pt x="500" y="15336"/>
                    <a:pt x="1905" y="15360"/>
                  </a:cubicBezTo>
                  <a:cubicBezTo>
                    <a:pt x="1907" y="15360"/>
                    <a:pt x="1908" y="15360"/>
                    <a:pt x="1910" y="15360"/>
                  </a:cubicBezTo>
                  <a:cubicBezTo>
                    <a:pt x="3315" y="15360"/>
                    <a:pt x="5334" y="5107"/>
                    <a:pt x="5370" y="3311"/>
                  </a:cubicBezTo>
                  <a:cubicBezTo>
                    <a:pt x="5394" y="1501"/>
                    <a:pt x="4286" y="25"/>
                    <a:pt x="2881" y="1"/>
                  </a:cubicBezTo>
                  <a:cubicBezTo>
                    <a:pt x="2870" y="1"/>
                    <a:pt x="2858" y="1"/>
                    <a:pt x="2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4199625" y="3588650"/>
              <a:ext cx="270875" cy="617375"/>
            </a:xfrm>
            <a:custGeom>
              <a:avLst/>
              <a:gdLst/>
              <a:ahLst/>
              <a:cxnLst/>
              <a:rect l="l" t="t" r="r" b="b"/>
              <a:pathLst>
                <a:path w="10835" h="24695" extrusionOk="0">
                  <a:moveTo>
                    <a:pt x="8085" y="1"/>
                  </a:moveTo>
                  <a:cubicBezTo>
                    <a:pt x="6692" y="1"/>
                    <a:pt x="5298" y="1386"/>
                    <a:pt x="5275" y="3180"/>
                  </a:cubicBezTo>
                  <a:cubicBezTo>
                    <a:pt x="5251" y="4490"/>
                    <a:pt x="5215" y="13896"/>
                    <a:pt x="4834" y="14455"/>
                  </a:cubicBezTo>
                  <a:cubicBezTo>
                    <a:pt x="4227" y="15336"/>
                    <a:pt x="1155" y="21170"/>
                    <a:pt x="0" y="24004"/>
                  </a:cubicBezTo>
                  <a:cubicBezTo>
                    <a:pt x="131" y="24326"/>
                    <a:pt x="572" y="24623"/>
                    <a:pt x="798" y="24695"/>
                  </a:cubicBezTo>
                  <a:cubicBezTo>
                    <a:pt x="2715" y="22432"/>
                    <a:pt x="6680" y="17027"/>
                    <a:pt x="7227" y="16122"/>
                  </a:cubicBezTo>
                  <a:cubicBezTo>
                    <a:pt x="9335" y="12657"/>
                    <a:pt x="10787" y="4764"/>
                    <a:pt x="10811" y="3275"/>
                  </a:cubicBezTo>
                  <a:cubicBezTo>
                    <a:pt x="10835" y="1466"/>
                    <a:pt x="9525" y="25"/>
                    <a:pt x="8120" y="1"/>
                  </a:cubicBezTo>
                  <a:cubicBezTo>
                    <a:pt x="8109" y="1"/>
                    <a:pt x="8097" y="1"/>
                    <a:pt x="8085"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4315700" y="3335650"/>
              <a:ext cx="231000" cy="364650"/>
            </a:xfrm>
            <a:custGeom>
              <a:avLst/>
              <a:gdLst/>
              <a:ahLst/>
              <a:cxnLst/>
              <a:rect l="l" t="t" r="r" b="b"/>
              <a:pathLst>
                <a:path w="9240" h="14586" extrusionOk="0">
                  <a:moveTo>
                    <a:pt x="2406" y="1"/>
                  </a:moveTo>
                  <a:cubicBezTo>
                    <a:pt x="1775" y="1"/>
                    <a:pt x="1251" y="501"/>
                    <a:pt x="1239" y="1132"/>
                  </a:cubicBezTo>
                  <a:cubicBezTo>
                    <a:pt x="1191" y="2787"/>
                    <a:pt x="2275" y="7573"/>
                    <a:pt x="2275" y="7573"/>
                  </a:cubicBezTo>
                  <a:cubicBezTo>
                    <a:pt x="2275" y="7573"/>
                    <a:pt x="1" y="13884"/>
                    <a:pt x="489" y="14586"/>
                  </a:cubicBezTo>
                  <a:cubicBezTo>
                    <a:pt x="489" y="14586"/>
                    <a:pt x="7097" y="14038"/>
                    <a:pt x="8240" y="12729"/>
                  </a:cubicBezTo>
                  <a:cubicBezTo>
                    <a:pt x="9240" y="11598"/>
                    <a:pt x="6311" y="7430"/>
                    <a:pt x="6311" y="7430"/>
                  </a:cubicBezTo>
                  <a:cubicBezTo>
                    <a:pt x="6311" y="7430"/>
                    <a:pt x="6871" y="5823"/>
                    <a:pt x="7335" y="4180"/>
                  </a:cubicBezTo>
                  <a:cubicBezTo>
                    <a:pt x="7656" y="1656"/>
                    <a:pt x="6013" y="1346"/>
                    <a:pt x="6656" y="1"/>
                  </a:cubicBezTo>
                  <a:lnTo>
                    <a:pt x="6061" y="1"/>
                  </a:lnTo>
                  <a:cubicBezTo>
                    <a:pt x="5835" y="549"/>
                    <a:pt x="5323" y="965"/>
                    <a:pt x="4549" y="965"/>
                  </a:cubicBezTo>
                  <a:cubicBezTo>
                    <a:pt x="3763" y="965"/>
                    <a:pt x="3263" y="549"/>
                    <a:pt x="3025" y="1"/>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1"/>
            <p:cNvSpPr/>
            <p:nvPr/>
          </p:nvSpPr>
          <p:spPr>
            <a:xfrm>
              <a:off x="4398750" y="3285650"/>
              <a:ext cx="47650" cy="57175"/>
            </a:xfrm>
            <a:custGeom>
              <a:avLst/>
              <a:gdLst/>
              <a:ahLst/>
              <a:cxnLst/>
              <a:rect l="l" t="t" r="r" b="b"/>
              <a:pathLst>
                <a:path w="1906" h="2287" extrusionOk="0">
                  <a:moveTo>
                    <a:pt x="608" y="1"/>
                  </a:moveTo>
                  <a:lnTo>
                    <a:pt x="1" y="2084"/>
                  </a:lnTo>
                  <a:lnTo>
                    <a:pt x="1906" y="2287"/>
                  </a:lnTo>
                  <a:lnTo>
                    <a:pt x="1834" y="155"/>
                  </a:lnTo>
                  <a:lnTo>
                    <a:pt x="608"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1"/>
            <p:cNvSpPr/>
            <p:nvPr/>
          </p:nvSpPr>
          <p:spPr>
            <a:xfrm>
              <a:off x="4409175" y="3285950"/>
              <a:ext cx="36625" cy="40500"/>
            </a:xfrm>
            <a:custGeom>
              <a:avLst/>
              <a:gdLst/>
              <a:ahLst/>
              <a:cxnLst/>
              <a:rect l="l" t="t" r="r" b="b"/>
              <a:pathLst>
                <a:path w="1465" h="1620" extrusionOk="0">
                  <a:moveTo>
                    <a:pt x="191" y="1"/>
                  </a:moveTo>
                  <a:lnTo>
                    <a:pt x="0" y="643"/>
                  </a:lnTo>
                  <a:cubicBezTo>
                    <a:pt x="274" y="953"/>
                    <a:pt x="631" y="1620"/>
                    <a:pt x="1084" y="1620"/>
                  </a:cubicBezTo>
                  <a:cubicBezTo>
                    <a:pt x="1215" y="1620"/>
                    <a:pt x="1346" y="1584"/>
                    <a:pt x="1465" y="1513"/>
                  </a:cubicBezTo>
                  <a:lnTo>
                    <a:pt x="1417" y="143"/>
                  </a:lnTo>
                  <a:lnTo>
                    <a:pt x="191"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1"/>
            <p:cNvSpPr/>
            <p:nvPr/>
          </p:nvSpPr>
          <p:spPr>
            <a:xfrm>
              <a:off x="4392800" y="3214525"/>
              <a:ext cx="84250" cy="100325"/>
            </a:xfrm>
            <a:custGeom>
              <a:avLst/>
              <a:gdLst/>
              <a:ahLst/>
              <a:cxnLst/>
              <a:rect l="l" t="t" r="r" b="b"/>
              <a:pathLst>
                <a:path w="3370" h="4013" extrusionOk="0">
                  <a:moveTo>
                    <a:pt x="0" y="0"/>
                  </a:moveTo>
                  <a:lnTo>
                    <a:pt x="0" y="2036"/>
                  </a:lnTo>
                  <a:cubicBezTo>
                    <a:pt x="0" y="2405"/>
                    <a:pt x="262" y="2941"/>
                    <a:pt x="620" y="3262"/>
                  </a:cubicBezTo>
                  <a:cubicBezTo>
                    <a:pt x="1251" y="3798"/>
                    <a:pt x="1703" y="4012"/>
                    <a:pt x="2120" y="4012"/>
                  </a:cubicBezTo>
                  <a:cubicBezTo>
                    <a:pt x="2441" y="4012"/>
                    <a:pt x="2965" y="2953"/>
                    <a:pt x="3144" y="2155"/>
                  </a:cubicBezTo>
                  <a:cubicBezTo>
                    <a:pt x="3370" y="1083"/>
                    <a:pt x="3132" y="0"/>
                    <a:pt x="313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1"/>
            <p:cNvSpPr/>
            <p:nvPr/>
          </p:nvSpPr>
          <p:spPr>
            <a:xfrm>
              <a:off x="4388625" y="3234150"/>
              <a:ext cx="14925" cy="6575"/>
            </a:xfrm>
            <a:custGeom>
              <a:avLst/>
              <a:gdLst/>
              <a:ahLst/>
              <a:cxnLst/>
              <a:rect l="l" t="t" r="r" b="b"/>
              <a:pathLst>
                <a:path w="597" h="263" extrusionOk="0">
                  <a:moveTo>
                    <a:pt x="1" y="1"/>
                  </a:moveTo>
                  <a:lnTo>
                    <a:pt x="1" y="263"/>
                  </a:lnTo>
                  <a:lnTo>
                    <a:pt x="596" y="263"/>
                  </a:lnTo>
                  <a:lnTo>
                    <a:pt x="5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1"/>
            <p:cNvSpPr/>
            <p:nvPr/>
          </p:nvSpPr>
          <p:spPr>
            <a:xfrm>
              <a:off x="4383275" y="3237725"/>
              <a:ext cx="22950" cy="36050"/>
            </a:xfrm>
            <a:custGeom>
              <a:avLst/>
              <a:gdLst/>
              <a:ahLst/>
              <a:cxnLst/>
              <a:rect l="l" t="t" r="r" b="b"/>
              <a:pathLst>
                <a:path w="918" h="1442" extrusionOk="0">
                  <a:moveTo>
                    <a:pt x="489" y="1"/>
                  </a:moveTo>
                  <a:cubicBezTo>
                    <a:pt x="250" y="1"/>
                    <a:pt x="0" y="132"/>
                    <a:pt x="0" y="525"/>
                  </a:cubicBezTo>
                  <a:cubicBezTo>
                    <a:pt x="0" y="917"/>
                    <a:pt x="250" y="1441"/>
                    <a:pt x="489" y="1441"/>
                  </a:cubicBezTo>
                  <a:cubicBezTo>
                    <a:pt x="727" y="1441"/>
                    <a:pt x="917" y="1120"/>
                    <a:pt x="917" y="727"/>
                  </a:cubicBezTo>
                  <a:cubicBezTo>
                    <a:pt x="917" y="322"/>
                    <a:pt x="727" y="1"/>
                    <a:pt x="48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1"/>
            <p:cNvSpPr/>
            <p:nvPr/>
          </p:nvSpPr>
          <p:spPr>
            <a:xfrm>
              <a:off x="4383275" y="3183975"/>
              <a:ext cx="113125" cy="66875"/>
            </a:xfrm>
            <a:custGeom>
              <a:avLst/>
              <a:gdLst/>
              <a:ahLst/>
              <a:cxnLst/>
              <a:rect l="l" t="t" r="r" b="b"/>
              <a:pathLst>
                <a:path w="4525" h="2675" extrusionOk="0">
                  <a:moveTo>
                    <a:pt x="3495" y="0"/>
                  </a:moveTo>
                  <a:cubicBezTo>
                    <a:pt x="3335" y="0"/>
                    <a:pt x="3171" y="39"/>
                    <a:pt x="3025" y="115"/>
                  </a:cubicBezTo>
                  <a:cubicBezTo>
                    <a:pt x="2775" y="258"/>
                    <a:pt x="2489" y="329"/>
                    <a:pt x="2203" y="329"/>
                  </a:cubicBezTo>
                  <a:lnTo>
                    <a:pt x="1143" y="329"/>
                  </a:lnTo>
                  <a:cubicBezTo>
                    <a:pt x="512" y="329"/>
                    <a:pt x="0" y="841"/>
                    <a:pt x="0" y="1472"/>
                  </a:cubicBezTo>
                  <a:lnTo>
                    <a:pt x="0" y="1722"/>
                  </a:lnTo>
                  <a:lnTo>
                    <a:pt x="512" y="2198"/>
                  </a:lnTo>
                  <a:lnTo>
                    <a:pt x="667" y="2675"/>
                  </a:lnTo>
                  <a:lnTo>
                    <a:pt x="703" y="2675"/>
                  </a:lnTo>
                  <a:cubicBezTo>
                    <a:pt x="905" y="2675"/>
                    <a:pt x="1072" y="2520"/>
                    <a:pt x="1084" y="2317"/>
                  </a:cubicBezTo>
                  <a:cubicBezTo>
                    <a:pt x="1108" y="1996"/>
                    <a:pt x="1334" y="1722"/>
                    <a:pt x="1667" y="1722"/>
                  </a:cubicBezTo>
                  <a:lnTo>
                    <a:pt x="2667" y="1722"/>
                  </a:lnTo>
                  <a:cubicBezTo>
                    <a:pt x="2732" y="1701"/>
                    <a:pt x="2803" y="1694"/>
                    <a:pt x="2878" y="1694"/>
                  </a:cubicBezTo>
                  <a:cubicBezTo>
                    <a:pt x="3059" y="1694"/>
                    <a:pt x="3264" y="1737"/>
                    <a:pt x="3461" y="1737"/>
                  </a:cubicBezTo>
                  <a:cubicBezTo>
                    <a:pt x="3601" y="1737"/>
                    <a:pt x="3738" y="1715"/>
                    <a:pt x="3858" y="1639"/>
                  </a:cubicBezTo>
                  <a:cubicBezTo>
                    <a:pt x="4525" y="1186"/>
                    <a:pt x="4441" y="710"/>
                    <a:pt x="4180" y="341"/>
                  </a:cubicBezTo>
                  <a:cubicBezTo>
                    <a:pt x="4023" y="110"/>
                    <a:pt x="3764" y="0"/>
                    <a:pt x="349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1"/>
            <p:cNvSpPr/>
            <p:nvPr/>
          </p:nvSpPr>
          <p:spPr>
            <a:xfrm>
              <a:off x="4720825" y="3321975"/>
              <a:ext cx="50325" cy="77425"/>
            </a:xfrm>
            <a:custGeom>
              <a:avLst/>
              <a:gdLst/>
              <a:ahLst/>
              <a:cxnLst/>
              <a:rect l="l" t="t" r="r" b="b"/>
              <a:pathLst>
                <a:path w="2013" h="3097" extrusionOk="0">
                  <a:moveTo>
                    <a:pt x="1570" y="0"/>
                  </a:moveTo>
                  <a:cubicBezTo>
                    <a:pt x="1567" y="0"/>
                    <a:pt x="1563" y="0"/>
                    <a:pt x="1560" y="0"/>
                  </a:cubicBezTo>
                  <a:cubicBezTo>
                    <a:pt x="1453" y="0"/>
                    <a:pt x="774" y="488"/>
                    <a:pt x="524" y="869"/>
                  </a:cubicBezTo>
                  <a:cubicBezTo>
                    <a:pt x="286" y="1262"/>
                    <a:pt x="24" y="1965"/>
                    <a:pt x="12" y="2477"/>
                  </a:cubicBezTo>
                  <a:cubicBezTo>
                    <a:pt x="0" y="3001"/>
                    <a:pt x="226" y="3072"/>
                    <a:pt x="584" y="3096"/>
                  </a:cubicBezTo>
                  <a:cubicBezTo>
                    <a:pt x="588" y="3096"/>
                    <a:pt x="592" y="3096"/>
                    <a:pt x="596" y="3096"/>
                  </a:cubicBezTo>
                  <a:cubicBezTo>
                    <a:pt x="950" y="3096"/>
                    <a:pt x="1346" y="2096"/>
                    <a:pt x="1346" y="2096"/>
                  </a:cubicBezTo>
                  <a:cubicBezTo>
                    <a:pt x="1346" y="2096"/>
                    <a:pt x="2012" y="1179"/>
                    <a:pt x="1762" y="1179"/>
                  </a:cubicBezTo>
                  <a:cubicBezTo>
                    <a:pt x="1760" y="1179"/>
                    <a:pt x="1758" y="1179"/>
                    <a:pt x="1756" y="1179"/>
                  </a:cubicBezTo>
                  <a:cubicBezTo>
                    <a:pt x="1529" y="1179"/>
                    <a:pt x="1158" y="1779"/>
                    <a:pt x="959" y="1779"/>
                  </a:cubicBezTo>
                  <a:cubicBezTo>
                    <a:pt x="948" y="1779"/>
                    <a:pt x="938" y="1778"/>
                    <a:pt x="929" y="1774"/>
                  </a:cubicBezTo>
                  <a:cubicBezTo>
                    <a:pt x="738" y="1703"/>
                    <a:pt x="965" y="1310"/>
                    <a:pt x="1203" y="976"/>
                  </a:cubicBezTo>
                  <a:cubicBezTo>
                    <a:pt x="1427" y="646"/>
                    <a:pt x="1932" y="0"/>
                    <a:pt x="157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1"/>
            <p:cNvSpPr/>
            <p:nvPr/>
          </p:nvSpPr>
          <p:spPr>
            <a:xfrm>
              <a:off x="4366900" y="3199025"/>
              <a:ext cx="103600" cy="62250"/>
            </a:xfrm>
            <a:custGeom>
              <a:avLst/>
              <a:gdLst/>
              <a:ahLst/>
              <a:cxnLst/>
              <a:rect l="l" t="t" r="r" b="b"/>
              <a:pathLst>
                <a:path w="4144" h="2490" extrusionOk="0">
                  <a:moveTo>
                    <a:pt x="4073" y="1"/>
                  </a:moveTo>
                  <a:cubicBezTo>
                    <a:pt x="3453" y="882"/>
                    <a:pt x="2108" y="834"/>
                    <a:pt x="1275" y="1072"/>
                  </a:cubicBezTo>
                  <a:cubicBezTo>
                    <a:pt x="453" y="1311"/>
                    <a:pt x="1" y="2489"/>
                    <a:pt x="1" y="2489"/>
                  </a:cubicBezTo>
                  <a:cubicBezTo>
                    <a:pt x="584" y="1858"/>
                    <a:pt x="941" y="2251"/>
                    <a:pt x="2429" y="1906"/>
                  </a:cubicBezTo>
                  <a:cubicBezTo>
                    <a:pt x="3918" y="1549"/>
                    <a:pt x="3823" y="1275"/>
                    <a:pt x="4013" y="858"/>
                  </a:cubicBezTo>
                  <a:cubicBezTo>
                    <a:pt x="4144" y="561"/>
                    <a:pt x="4073" y="1"/>
                    <a:pt x="4073"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1"/>
            <p:cNvSpPr/>
            <p:nvPr/>
          </p:nvSpPr>
          <p:spPr>
            <a:xfrm>
              <a:off x="4251700" y="3335250"/>
              <a:ext cx="153100" cy="414775"/>
            </a:xfrm>
            <a:custGeom>
              <a:avLst/>
              <a:gdLst/>
              <a:ahLst/>
              <a:cxnLst/>
              <a:rect l="l" t="t" r="r" b="b"/>
              <a:pathLst>
                <a:path w="6124" h="16591" extrusionOk="0">
                  <a:moveTo>
                    <a:pt x="4343" y="1"/>
                  </a:moveTo>
                  <a:cubicBezTo>
                    <a:pt x="3931" y="1"/>
                    <a:pt x="3518" y="198"/>
                    <a:pt x="3251" y="672"/>
                  </a:cubicBezTo>
                  <a:cubicBezTo>
                    <a:pt x="1644" y="3482"/>
                    <a:pt x="1" y="9256"/>
                    <a:pt x="108" y="16209"/>
                  </a:cubicBezTo>
                  <a:cubicBezTo>
                    <a:pt x="120" y="16424"/>
                    <a:pt x="287" y="16590"/>
                    <a:pt x="501" y="16590"/>
                  </a:cubicBezTo>
                  <a:cubicBezTo>
                    <a:pt x="668" y="16578"/>
                    <a:pt x="822" y="16471"/>
                    <a:pt x="858" y="16281"/>
                  </a:cubicBezTo>
                  <a:cubicBezTo>
                    <a:pt x="2846" y="6315"/>
                    <a:pt x="5537" y="1958"/>
                    <a:pt x="5537" y="1958"/>
                  </a:cubicBezTo>
                  <a:cubicBezTo>
                    <a:pt x="6124" y="923"/>
                    <a:pt x="5234" y="1"/>
                    <a:pt x="434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1"/>
            <p:cNvSpPr/>
            <p:nvPr/>
          </p:nvSpPr>
          <p:spPr>
            <a:xfrm>
              <a:off x="4204075" y="3843450"/>
              <a:ext cx="126825" cy="160775"/>
            </a:xfrm>
            <a:custGeom>
              <a:avLst/>
              <a:gdLst/>
              <a:ahLst/>
              <a:cxnLst/>
              <a:rect l="l" t="t" r="r" b="b"/>
              <a:pathLst>
                <a:path w="5073" h="6431" extrusionOk="0">
                  <a:moveTo>
                    <a:pt x="1" y="1"/>
                  </a:moveTo>
                  <a:lnTo>
                    <a:pt x="1" y="6430"/>
                  </a:lnTo>
                  <a:lnTo>
                    <a:pt x="5073" y="6430"/>
                  </a:lnTo>
                  <a:lnTo>
                    <a:pt x="5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1"/>
            <p:cNvSpPr/>
            <p:nvPr/>
          </p:nvSpPr>
          <p:spPr>
            <a:xfrm>
              <a:off x="4204075" y="3843450"/>
              <a:ext cx="126825" cy="37550"/>
            </a:xfrm>
            <a:custGeom>
              <a:avLst/>
              <a:gdLst/>
              <a:ahLst/>
              <a:cxnLst/>
              <a:rect l="l" t="t" r="r" b="b"/>
              <a:pathLst>
                <a:path w="5073" h="1502" extrusionOk="0">
                  <a:moveTo>
                    <a:pt x="1" y="1"/>
                  </a:moveTo>
                  <a:lnTo>
                    <a:pt x="1" y="1501"/>
                  </a:lnTo>
                  <a:lnTo>
                    <a:pt x="5073" y="1501"/>
                  </a:lnTo>
                  <a:lnTo>
                    <a:pt x="5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1"/>
            <p:cNvSpPr/>
            <p:nvPr/>
          </p:nvSpPr>
          <p:spPr>
            <a:xfrm>
              <a:off x="4193075" y="3843450"/>
              <a:ext cx="148850" cy="25325"/>
            </a:xfrm>
            <a:custGeom>
              <a:avLst/>
              <a:gdLst/>
              <a:ahLst/>
              <a:cxnLst/>
              <a:rect l="l" t="t" r="r" b="b"/>
              <a:pathLst>
                <a:path w="5954" h="1013" extrusionOk="0">
                  <a:moveTo>
                    <a:pt x="524" y="1"/>
                  </a:moveTo>
                  <a:cubicBezTo>
                    <a:pt x="238" y="1"/>
                    <a:pt x="0" y="227"/>
                    <a:pt x="0" y="513"/>
                  </a:cubicBezTo>
                  <a:lnTo>
                    <a:pt x="0" y="1013"/>
                  </a:lnTo>
                  <a:lnTo>
                    <a:pt x="5953" y="1013"/>
                  </a:lnTo>
                  <a:lnTo>
                    <a:pt x="5953" y="513"/>
                  </a:lnTo>
                  <a:cubicBezTo>
                    <a:pt x="5953" y="227"/>
                    <a:pt x="572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1"/>
            <p:cNvSpPr/>
            <p:nvPr/>
          </p:nvSpPr>
          <p:spPr>
            <a:xfrm>
              <a:off x="4216300" y="3790475"/>
              <a:ext cx="105975" cy="53000"/>
            </a:xfrm>
            <a:custGeom>
              <a:avLst/>
              <a:gdLst/>
              <a:ahLst/>
              <a:cxnLst/>
              <a:rect l="l" t="t" r="r" b="b"/>
              <a:pathLst>
                <a:path w="4239" h="2120" fill="none" extrusionOk="0">
                  <a:moveTo>
                    <a:pt x="4239" y="2120"/>
                  </a:moveTo>
                  <a:cubicBezTo>
                    <a:pt x="4239" y="953"/>
                    <a:pt x="3286" y="1"/>
                    <a:pt x="2119" y="1"/>
                  </a:cubicBezTo>
                  <a:cubicBezTo>
                    <a:pt x="953" y="1"/>
                    <a:pt x="0" y="953"/>
                    <a:pt x="0" y="2120"/>
                  </a:cubicBezTo>
                </a:path>
              </a:pathLst>
            </a:custGeom>
            <a:solidFill>
              <a:schemeClr val="lt2"/>
            </a:solidFill>
            <a:ln w="89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1"/>
            <p:cNvSpPr/>
            <p:nvPr/>
          </p:nvSpPr>
          <p:spPr>
            <a:xfrm>
              <a:off x="4245450" y="3744625"/>
              <a:ext cx="39100" cy="56700"/>
            </a:xfrm>
            <a:custGeom>
              <a:avLst/>
              <a:gdLst/>
              <a:ahLst/>
              <a:cxnLst/>
              <a:rect l="l" t="t" r="r" b="b"/>
              <a:pathLst>
                <a:path w="1564" h="2268" extrusionOk="0">
                  <a:moveTo>
                    <a:pt x="630" y="0"/>
                  </a:moveTo>
                  <a:cubicBezTo>
                    <a:pt x="440" y="0"/>
                    <a:pt x="291" y="103"/>
                    <a:pt x="179" y="430"/>
                  </a:cubicBezTo>
                  <a:cubicBezTo>
                    <a:pt x="37" y="846"/>
                    <a:pt x="1" y="1382"/>
                    <a:pt x="48" y="1835"/>
                  </a:cubicBezTo>
                  <a:cubicBezTo>
                    <a:pt x="310" y="1751"/>
                    <a:pt x="656" y="1680"/>
                    <a:pt x="656" y="1680"/>
                  </a:cubicBezTo>
                  <a:cubicBezTo>
                    <a:pt x="656" y="1525"/>
                    <a:pt x="691" y="1418"/>
                    <a:pt x="787" y="1418"/>
                  </a:cubicBezTo>
                  <a:cubicBezTo>
                    <a:pt x="989" y="1418"/>
                    <a:pt x="1120" y="2192"/>
                    <a:pt x="1358" y="2263"/>
                  </a:cubicBezTo>
                  <a:cubicBezTo>
                    <a:pt x="1367" y="2266"/>
                    <a:pt x="1374" y="2268"/>
                    <a:pt x="1381" y="2268"/>
                  </a:cubicBezTo>
                  <a:cubicBezTo>
                    <a:pt x="1564" y="2268"/>
                    <a:pt x="1299" y="1263"/>
                    <a:pt x="1299" y="1263"/>
                  </a:cubicBezTo>
                  <a:cubicBezTo>
                    <a:pt x="1299" y="1263"/>
                    <a:pt x="1275" y="156"/>
                    <a:pt x="941" y="61"/>
                  </a:cubicBezTo>
                  <a:cubicBezTo>
                    <a:pt x="827" y="25"/>
                    <a:pt x="724" y="0"/>
                    <a:pt x="63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1"/>
            <p:cNvSpPr/>
            <p:nvPr/>
          </p:nvSpPr>
          <p:spPr>
            <a:xfrm>
              <a:off x="4394275" y="3802675"/>
              <a:ext cx="65825" cy="65800"/>
            </a:xfrm>
            <a:custGeom>
              <a:avLst/>
              <a:gdLst/>
              <a:ahLst/>
              <a:cxnLst/>
              <a:rect l="l" t="t" r="r" b="b"/>
              <a:pathLst>
                <a:path w="2633" h="2632" extrusionOk="0">
                  <a:moveTo>
                    <a:pt x="1" y="1"/>
                  </a:moveTo>
                  <a:lnTo>
                    <a:pt x="1" y="2632"/>
                  </a:lnTo>
                  <a:lnTo>
                    <a:pt x="2632" y="263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1"/>
            <p:cNvSpPr/>
            <p:nvPr/>
          </p:nvSpPr>
          <p:spPr>
            <a:xfrm>
              <a:off x="4283550" y="3841675"/>
              <a:ext cx="137850" cy="137250"/>
            </a:xfrm>
            <a:custGeom>
              <a:avLst/>
              <a:gdLst/>
              <a:ahLst/>
              <a:cxnLst/>
              <a:rect l="l" t="t" r="r" b="b"/>
              <a:pathLst>
                <a:path w="5514" h="5490" extrusionOk="0">
                  <a:moveTo>
                    <a:pt x="4740" y="0"/>
                  </a:moveTo>
                  <a:lnTo>
                    <a:pt x="1" y="3846"/>
                  </a:lnTo>
                  <a:lnTo>
                    <a:pt x="1644" y="5489"/>
                  </a:lnTo>
                  <a:lnTo>
                    <a:pt x="5513" y="762"/>
                  </a:lnTo>
                  <a:lnTo>
                    <a:pt x="4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1"/>
            <p:cNvSpPr/>
            <p:nvPr/>
          </p:nvSpPr>
          <p:spPr>
            <a:xfrm>
              <a:off x="4400825" y="3805875"/>
              <a:ext cx="57175" cy="56075"/>
            </a:xfrm>
            <a:custGeom>
              <a:avLst/>
              <a:gdLst/>
              <a:ahLst/>
              <a:cxnLst/>
              <a:rect l="l" t="t" r="r" b="b"/>
              <a:pathLst>
                <a:path w="2287" h="2243" extrusionOk="0">
                  <a:moveTo>
                    <a:pt x="330" y="1"/>
                  </a:moveTo>
                  <a:cubicBezTo>
                    <a:pt x="209" y="1"/>
                    <a:pt x="90" y="45"/>
                    <a:pt x="1" y="135"/>
                  </a:cubicBezTo>
                  <a:lnTo>
                    <a:pt x="2108" y="2242"/>
                  </a:lnTo>
                  <a:cubicBezTo>
                    <a:pt x="2287" y="2063"/>
                    <a:pt x="2287" y="1766"/>
                    <a:pt x="2108" y="1587"/>
                  </a:cubicBezTo>
                  <a:lnTo>
                    <a:pt x="668" y="135"/>
                  </a:lnTo>
                  <a:cubicBezTo>
                    <a:pt x="572" y="45"/>
                    <a:pt x="450" y="1"/>
                    <a:pt x="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1"/>
            <p:cNvSpPr/>
            <p:nvPr/>
          </p:nvSpPr>
          <p:spPr>
            <a:xfrm>
              <a:off x="4672000" y="3821125"/>
              <a:ext cx="179225" cy="202150"/>
            </a:xfrm>
            <a:custGeom>
              <a:avLst/>
              <a:gdLst/>
              <a:ahLst/>
              <a:cxnLst/>
              <a:rect l="l" t="t" r="r" b="b"/>
              <a:pathLst>
                <a:path w="7169" h="8086" extrusionOk="0">
                  <a:moveTo>
                    <a:pt x="3584" y="1"/>
                  </a:moveTo>
                  <a:lnTo>
                    <a:pt x="1072" y="1358"/>
                  </a:lnTo>
                  <a:cubicBezTo>
                    <a:pt x="251" y="1799"/>
                    <a:pt x="1" y="2858"/>
                    <a:pt x="524" y="3632"/>
                  </a:cubicBezTo>
                  <a:lnTo>
                    <a:pt x="3584" y="8085"/>
                  </a:lnTo>
                  <a:lnTo>
                    <a:pt x="6644" y="3632"/>
                  </a:lnTo>
                  <a:cubicBezTo>
                    <a:pt x="7168" y="2858"/>
                    <a:pt x="6918" y="1799"/>
                    <a:pt x="6097" y="1358"/>
                  </a:cubicBezTo>
                  <a:lnTo>
                    <a:pt x="3584"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1"/>
            <p:cNvSpPr/>
            <p:nvPr/>
          </p:nvSpPr>
          <p:spPr>
            <a:xfrm>
              <a:off x="4586875" y="2850625"/>
              <a:ext cx="354825" cy="1092575"/>
            </a:xfrm>
            <a:custGeom>
              <a:avLst/>
              <a:gdLst/>
              <a:ahLst/>
              <a:cxnLst/>
              <a:rect l="l" t="t" r="r" b="b"/>
              <a:pathLst>
                <a:path w="14193" h="43703" extrusionOk="0">
                  <a:moveTo>
                    <a:pt x="6988" y="1"/>
                  </a:moveTo>
                  <a:cubicBezTo>
                    <a:pt x="6885" y="1"/>
                    <a:pt x="6781" y="66"/>
                    <a:pt x="6763" y="197"/>
                  </a:cubicBezTo>
                  <a:lnTo>
                    <a:pt x="6477" y="2995"/>
                  </a:lnTo>
                  <a:lnTo>
                    <a:pt x="6477" y="14758"/>
                  </a:lnTo>
                  <a:lnTo>
                    <a:pt x="619" y="4471"/>
                  </a:lnTo>
                  <a:cubicBezTo>
                    <a:pt x="563" y="4367"/>
                    <a:pt x="459" y="4312"/>
                    <a:pt x="353" y="4312"/>
                  </a:cubicBezTo>
                  <a:cubicBezTo>
                    <a:pt x="302" y="4312"/>
                    <a:pt x="250" y="4325"/>
                    <a:pt x="203" y="4352"/>
                  </a:cubicBezTo>
                  <a:cubicBezTo>
                    <a:pt x="48" y="4436"/>
                    <a:pt x="0" y="4626"/>
                    <a:pt x="84" y="4769"/>
                  </a:cubicBezTo>
                  <a:lnTo>
                    <a:pt x="5513" y="14306"/>
                  </a:lnTo>
                  <a:cubicBezTo>
                    <a:pt x="6144" y="15425"/>
                    <a:pt x="6477" y="16687"/>
                    <a:pt x="6477" y="17961"/>
                  </a:cubicBezTo>
                  <a:lnTo>
                    <a:pt x="6477" y="37333"/>
                  </a:lnTo>
                  <a:cubicBezTo>
                    <a:pt x="6477" y="38416"/>
                    <a:pt x="5882" y="39416"/>
                    <a:pt x="4918" y="39940"/>
                  </a:cubicBezTo>
                  <a:cubicBezTo>
                    <a:pt x="4870" y="39988"/>
                    <a:pt x="3263" y="40547"/>
                    <a:pt x="3727" y="42024"/>
                  </a:cubicBezTo>
                  <a:cubicBezTo>
                    <a:pt x="3763" y="41917"/>
                    <a:pt x="3810" y="41809"/>
                    <a:pt x="3858" y="41714"/>
                  </a:cubicBezTo>
                  <a:cubicBezTo>
                    <a:pt x="4060" y="41357"/>
                    <a:pt x="4429" y="41119"/>
                    <a:pt x="4822" y="41024"/>
                  </a:cubicBezTo>
                  <a:lnTo>
                    <a:pt x="5858" y="40762"/>
                  </a:lnTo>
                  <a:cubicBezTo>
                    <a:pt x="5905" y="40749"/>
                    <a:pt x="5953" y="40744"/>
                    <a:pt x="5999" y="40744"/>
                  </a:cubicBezTo>
                  <a:cubicBezTo>
                    <a:pt x="6268" y="40744"/>
                    <a:pt x="6510" y="40940"/>
                    <a:pt x="6561" y="41214"/>
                  </a:cubicBezTo>
                  <a:lnTo>
                    <a:pt x="6989" y="43702"/>
                  </a:lnTo>
                  <a:lnTo>
                    <a:pt x="7466" y="41214"/>
                  </a:lnTo>
                  <a:cubicBezTo>
                    <a:pt x="7516" y="40940"/>
                    <a:pt x="7758" y="40744"/>
                    <a:pt x="8027" y="40744"/>
                  </a:cubicBezTo>
                  <a:cubicBezTo>
                    <a:pt x="8074" y="40744"/>
                    <a:pt x="8121" y="40749"/>
                    <a:pt x="8168" y="40762"/>
                  </a:cubicBezTo>
                  <a:lnTo>
                    <a:pt x="9156" y="41024"/>
                  </a:lnTo>
                  <a:cubicBezTo>
                    <a:pt x="9561" y="41119"/>
                    <a:pt x="9918" y="41357"/>
                    <a:pt x="10121" y="41714"/>
                  </a:cubicBezTo>
                  <a:cubicBezTo>
                    <a:pt x="10180" y="41809"/>
                    <a:pt x="10216" y="41917"/>
                    <a:pt x="10252" y="42024"/>
                  </a:cubicBezTo>
                  <a:cubicBezTo>
                    <a:pt x="10466" y="41333"/>
                    <a:pt x="10180" y="40547"/>
                    <a:pt x="9502" y="40178"/>
                  </a:cubicBezTo>
                  <a:cubicBezTo>
                    <a:pt x="9394" y="40083"/>
                    <a:pt x="7501" y="39428"/>
                    <a:pt x="7501" y="37333"/>
                  </a:cubicBezTo>
                  <a:lnTo>
                    <a:pt x="7501" y="18223"/>
                  </a:lnTo>
                  <a:cubicBezTo>
                    <a:pt x="7501" y="16806"/>
                    <a:pt x="7918" y="15401"/>
                    <a:pt x="8692" y="14199"/>
                  </a:cubicBezTo>
                  <a:lnTo>
                    <a:pt x="14109" y="5864"/>
                  </a:lnTo>
                  <a:cubicBezTo>
                    <a:pt x="14193" y="5722"/>
                    <a:pt x="14157" y="5531"/>
                    <a:pt x="14014" y="5448"/>
                  </a:cubicBezTo>
                  <a:cubicBezTo>
                    <a:pt x="13960" y="5412"/>
                    <a:pt x="13900" y="5395"/>
                    <a:pt x="13840" y="5395"/>
                  </a:cubicBezTo>
                  <a:cubicBezTo>
                    <a:pt x="13741" y="5395"/>
                    <a:pt x="13645" y="5442"/>
                    <a:pt x="13585" y="5531"/>
                  </a:cubicBezTo>
                  <a:lnTo>
                    <a:pt x="7501" y="14901"/>
                  </a:lnTo>
                  <a:lnTo>
                    <a:pt x="7501" y="2995"/>
                  </a:lnTo>
                  <a:lnTo>
                    <a:pt x="7204" y="197"/>
                  </a:lnTo>
                  <a:cubicBezTo>
                    <a:pt x="7192" y="66"/>
                    <a:pt x="7090" y="1"/>
                    <a:pt x="69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1"/>
            <p:cNvSpPr/>
            <p:nvPr/>
          </p:nvSpPr>
          <p:spPr>
            <a:xfrm>
              <a:off x="4565450" y="2901375"/>
              <a:ext cx="51500" cy="65800"/>
            </a:xfrm>
            <a:custGeom>
              <a:avLst/>
              <a:gdLst/>
              <a:ahLst/>
              <a:cxnLst/>
              <a:rect l="l" t="t" r="r" b="b"/>
              <a:pathLst>
                <a:path w="2060" h="2632" extrusionOk="0">
                  <a:moveTo>
                    <a:pt x="333" y="1"/>
                  </a:moveTo>
                  <a:cubicBezTo>
                    <a:pt x="333" y="1"/>
                    <a:pt x="0" y="1346"/>
                    <a:pt x="238" y="1834"/>
                  </a:cubicBezTo>
                  <a:cubicBezTo>
                    <a:pt x="476" y="2334"/>
                    <a:pt x="1596" y="2632"/>
                    <a:pt x="1596" y="2632"/>
                  </a:cubicBezTo>
                  <a:cubicBezTo>
                    <a:pt x="1596" y="2632"/>
                    <a:pt x="2060" y="1572"/>
                    <a:pt x="1822" y="1072"/>
                  </a:cubicBezTo>
                  <a:cubicBezTo>
                    <a:pt x="1584" y="584"/>
                    <a:pt x="333" y="1"/>
                    <a:pt x="333"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1"/>
            <p:cNvSpPr/>
            <p:nvPr/>
          </p:nvSpPr>
          <p:spPr>
            <a:xfrm>
              <a:off x="4553225" y="2970650"/>
              <a:ext cx="48250" cy="31950"/>
            </a:xfrm>
            <a:custGeom>
              <a:avLst/>
              <a:gdLst/>
              <a:ahLst/>
              <a:cxnLst/>
              <a:rect l="l" t="t" r="r" b="b"/>
              <a:pathLst>
                <a:path w="1930" h="1278" extrusionOk="0">
                  <a:moveTo>
                    <a:pt x="1055" y="0"/>
                  </a:moveTo>
                  <a:cubicBezTo>
                    <a:pt x="956" y="0"/>
                    <a:pt x="863" y="15"/>
                    <a:pt x="787" y="51"/>
                  </a:cubicBezTo>
                  <a:cubicBezTo>
                    <a:pt x="418" y="230"/>
                    <a:pt x="1" y="1147"/>
                    <a:pt x="1" y="1147"/>
                  </a:cubicBezTo>
                  <a:cubicBezTo>
                    <a:pt x="1" y="1147"/>
                    <a:pt x="543" y="1277"/>
                    <a:pt x="969" y="1277"/>
                  </a:cubicBezTo>
                  <a:cubicBezTo>
                    <a:pt x="1119" y="1277"/>
                    <a:pt x="1254" y="1261"/>
                    <a:pt x="1346" y="1218"/>
                  </a:cubicBezTo>
                  <a:cubicBezTo>
                    <a:pt x="1715" y="1040"/>
                    <a:pt x="1930" y="218"/>
                    <a:pt x="1930" y="218"/>
                  </a:cubicBezTo>
                  <a:cubicBezTo>
                    <a:pt x="1930" y="218"/>
                    <a:pt x="1441" y="0"/>
                    <a:pt x="1055"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1"/>
            <p:cNvSpPr/>
            <p:nvPr/>
          </p:nvSpPr>
          <p:spPr>
            <a:xfrm>
              <a:off x="4764575" y="2999725"/>
              <a:ext cx="48550" cy="32025"/>
            </a:xfrm>
            <a:custGeom>
              <a:avLst/>
              <a:gdLst/>
              <a:ahLst/>
              <a:cxnLst/>
              <a:rect l="l" t="t" r="r" b="b"/>
              <a:pathLst>
                <a:path w="1942" h="1281" extrusionOk="0">
                  <a:moveTo>
                    <a:pt x="991" y="1"/>
                  </a:moveTo>
                  <a:cubicBezTo>
                    <a:pt x="831" y="1"/>
                    <a:pt x="684" y="18"/>
                    <a:pt x="584" y="67"/>
                  </a:cubicBezTo>
                  <a:cubicBezTo>
                    <a:pt x="215" y="246"/>
                    <a:pt x="0" y="1067"/>
                    <a:pt x="0" y="1067"/>
                  </a:cubicBezTo>
                  <a:cubicBezTo>
                    <a:pt x="0" y="1067"/>
                    <a:pt x="503" y="1281"/>
                    <a:pt x="887" y="1281"/>
                  </a:cubicBezTo>
                  <a:cubicBezTo>
                    <a:pt x="983" y="1281"/>
                    <a:pt x="1072" y="1267"/>
                    <a:pt x="1143" y="1234"/>
                  </a:cubicBezTo>
                  <a:cubicBezTo>
                    <a:pt x="1512" y="1055"/>
                    <a:pt x="1941" y="127"/>
                    <a:pt x="1941" y="127"/>
                  </a:cubicBezTo>
                  <a:cubicBezTo>
                    <a:pt x="1941" y="127"/>
                    <a:pt x="1418" y="1"/>
                    <a:pt x="991"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1"/>
            <p:cNvSpPr/>
            <p:nvPr/>
          </p:nvSpPr>
          <p:spPr>
            <a:xfrm>
              <a:off x="4591050" y="3040825"/>
              <a:ext cx="50900" cy="31875"/>
            </a:xfrm>
            <a:custGeom>
              <a:avLst/>
              <a:gdLst/>
              <a:ahLst/>
              <a:cxnLst/>
              <a:rect l="l" t="t" r="r" b="b"/>
              <a:pathLst>
                <a:path w="2036" h="1275" extrusionOk="0">
                  <a:moveTo>
                    <a:pt x="1114" y="1"/>
                  </a:moveTo>
                  <a:cubicBezTo>
                    <a:pt x="673" y="1"/>
                    <a:pt x="0" y="245"/>
                    <a:pt x="0" y="245"/>
                  </a:cubicBezTo>
                  <a:cubicBezTo>
                    <a:pt x="0" y="245"/>
                    <a:pt x="524" y="1114"/>
                    <a:pt x="905" y="1245"/>
                  </a:cubicBezTo>
                  <a:cubicBezTo>
                    <a:pt x="959" y="1265"/>
                    <a:pt x="1021" y="1274"/>
                    <a:pt x="1088" y="1274"/>
                  </a:cubicBezTo>
                  <a:cubicBezTo>
                    <a:pt x="1485" y="1274"/>
                    <a:pt x="2036" y="959"/>
                    <a:pt x="2036" y="959"/>
                  </a:cubicBezTo>
                  <a:cubicBezTo>
                    <a:pt x="2036" y="959"/>
                    <a:pt x="1715" y="161"/>
                    <a:pt x="1334" y="31"/>
                  </a:cubicBezTo>
                  <a:cubicBezTo>
                    <a:pt x="1273" y="10"/>
                    <a:pt x="1198" y="1"/>
                    <a:pt x="1114"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1"/>
            <p:cNvSpPr/>
            <p:nvPr/>
          </p:nvSpPr>
          <p:spPr>
            <a:xfrm>
              <a:off x="4654725" y="3021925"/>
              <a:ext cx="37550" cy="50925"/>
            </a:xfrm>
            <a:custGeom>
              <a:avLst/>
              <a:gdLst/>
              <a:ahLst/>
              <a:cxnLst/>
              <a:rect l="l" t="t" r="r" b="b"/>
              <a:pathLst>
                <a:path w="1502" h="2037" extrusionOk="0">
                  <a:moveTo>
                    <a:pt x="1144" y="1"/>
                  </a:moveTo>
                  <a:cubicBezTo>
                    <a:pt x="1144" y="1"/>
                    <a:pt x="275" y="536"/>
                    <a:pt x="144" y="917"/>
                  </a:cubicBezTo>
                  <a:cubicBezTo>
                    <a:pt x="1" y="1298"/>
                    <a:pt x="430" y="2037"/>
                    <a:pt x="430" y="2037"/>
                  </a:cubicBezTo>
                  <a:cubicBezTo>
                    <a:pt x="430" y="2037"/>
                    <a:pt x="1227" y="1715"/>
                    <a:pt x="1358" y="1334"/>
                  </a:cubicBezTo>
                  <a:cubicBezTo>
                    <a:pt x="1501" y="953"/>
                    <a:pt x="1144" y="1"/>
                    <a:pt x="1144"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1"/>
            <p:cNvSpPr/>
            <p:nvPr/>
          </p:nvSpPr>
          <p:spPr>
            <a:xfrm>
              <a:off x="4601450" y="2928175"/>
              <a:ext cx="50325" cy="68775"/>
            </a:xfrm>
            <a:custGeom>
              <a:avLst/>
              <a:gdLst/>
              <a:ahLst/>
              <a:cxnLst/>
              <a:rect l="l" t="t" r="r" b="b"/>
              <a:pathLst>
                <a:path w="2013" h="2751" extrusionOk="0">
                  <a:moveTo>
                    <a:pt x="1537" y="0"/>
                  </a:moveTo>
                  <a:cubicBezTo>
                    <a:pt x="1537" y="0"/>
                    <a:pt x="358" y="715"/>
                    <a:pt x="179" y="1238"/>
                  </a:cubicBezTo>
                  <a:cubicBezTo>
                    <a:pt x="1" y="1750"/>
                    <a:pt x="584" y="2751"/>
                    <a:pt x="584" y="2751"/>
                  </a:cubicBezTo>
                  <a:cubicBezTo>
                    <a:pt x="584" y="2751"/>
                    <a:pt x="1656" y="2334"/>
                    <a:pt x="1834" y="1810"/>
                  </a:cubicBezTo>
                  <a:cubicBezTo>
                    <a:pt x="2013" y="1298"/>
                    <a:pt x="1537" y="0"/>
                    <a:pt x="1537"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1"/>
            <p:cNvSpPr/>
            <p:nvPr/>
          </p:nvSpPr>
          <p:spPr>
            <a:xfrm>
              <a:off x="4928275" y="2930550"/>
              <a:ext cx="51825" cy="63425"/>
            </a:xfrm>
            <a:custGeom>
              <a:avLst/>
              <a:gdLst/>
              <a:ahLst/>
              <a:cxnLst/>
              <a:rect l="l" t="t" r="r" b="b"/>
              <a:pathLst>
                <a:path w="2073" h="2537" extrusionOk="0">
                  <a:moveTo>
                    <a:pt x="1822" y="0"/>
                  </a:moveTo>
                  <a:lnTo>
                    <a:pt x="1822" y="0"/>
                  </a:lnTo>
                  <a:cubicBezTo>
                    <a:pt x="1822" y="1"/>
                    <a:pt x="537" y="501"/>
                    <a:pt x="275" y="977"/>
                  </a:cubicBezTo>
                  <a:cubicBezTo>
                    <a:pt x="1" y="1453"/>
                    <a:pt x="406" y="2537"/>
                    <a:pt x="406" y="2537"/>
                  </a:cubicBezTo>
                  <a:cubicBezTo>
                    <a:pt x="406" y="2537"/>
                    <a:pt x="1537" y="2310"/>
                    <a:pt x="1799" y="1834"/>
                  </a:cubicBezTo>
                  <a:cubicBezTo>
                    <a:pt x="2072" y="1358"/>
                    <a:pt x="1822" y="1"/>
                    <a:pt x="1822"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1"/>
            <p:cNvSpPr/>
            <p:nvPr/>
          </p:nvSpPr>
          <p:spPr>
            <a:xfrm>
              <a:off x="4864275" y="3089650"/>
              <a:ext cx="51825" cy="32125"/>
            </a:xfrm>
            <a:custGeom>
              <a:avLst/>
              <a:gdLst/>
              <a:ahLst/>
              <a:cxnLst/>
              <a:rect l="l" t="t" r="r" b="b"/>
              <a:pathLst>
                <a:path w="2073" h="1285" extrusionOk="0">
                  <a:moveTo>
                    <a:pt x="901" y="1"/>
                  </a:moveTo>
                  <a:cubicBezTo>
                    <a:pt x="845" y="1"/>
                    <a:pt x="794" y="6"/>
                    <a:pt x="751" y="18"/>
                  </a:cubicBezTo>
                  <a:cubicBezTo>
                    <a:pt x="358" y="137"/>
                    <a:pt x="1" y="911"/>
                    <a:pt x="1" y="911"/>
                  </a:cubicBezTo>
                  <a:cubicBezTo>
                    <a:pt x="1" y="911"/>
                    <a:pt x="566" y="1284"/>
                    <a:pt x="966" y="1284"/>
                  </a:cubicBezTo>
                  <a:cubicBezTo>
                    <a:pt x="1012" y="1284"/>
                    <a:pt x="1056" y="1279"/>
                    <a:pt x="1096" y="1268"/>
                  </a:cubicBezTo>
                  <a:cubicBezTo>
                    <a:pt x="1489" y="1161"/>
                    <a:pt x="2073" y="328"/>
                    <a:pt x="2073" y="328"/>
                  </a:cubicBezTo>
                  <a:cubicBezTo>
                    <a:pt x="2073" y="328"/>
                    <a:pt x="1334" y="1"/>
                    <a:pt x="901"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1"/>
            <p:cNvSpPr/>
            <p:nvPr/>
          </p:nvSpPr>
          <p:spPr>
            <a:xfrm>
              <a:off x="4863100" y="2996025"/>
              <a:ext cx="36625" cy="51825"/>
            </a:xfrm>
            <a:custGeom>
              <a:avLst/>
              <a:gdLst/>
              <a:ahLst/>
              <a:cxnLst/>
              <a:rect l="l" t="t" r="r" b="b"/>
              <a:pathLst>
                <a:path w="1465" h="2073" extrusionOk="0">
                  <a:moveTo>
                    <a:pt x="405" y="1"/>
                  </a:moveTo>
                  <a:cubicBezTo>
                    <a:pt x="405" y="1"/>
                    <a:pt x="0" y="941"/>
                    <a:pt x="107" y="1322"/>
                  </a:cubicBezTo>
                  <a:cubicBezTo>
                    <a:pt x="215" y="1715"/>
                    <a:pt x="989" y="2073"/>
                    <a:pt x="989" y="2073"/>
                  </a:cubicBezTo>
                  <a:cubicBezTo>
                    <a:pt x="989" y="2073"/>
                    <a:pt x="1465" y="1358"/>
                    <a:pt x="1358" y="977"/>
                  </a:cubicBezTo>
                  <a:cubicBezTo>
                    <a:pt x="1239" y="584"/>
                    <a:pt x="405" y="1"/>
                    <a:pt x="405"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1"/>
            <p:cNvSpPr/>
            <p:nvPr/>
          </p:nvSpPr>
          <p:spPr>
            <a:xfrm>
              <a:off x="4919950" y="2989400"/>
              <a:ext cx="69975" cy="43275"/>
            </a:xfrm>
            <a:custGeom>
              <a:avLst/>
              <a:gdLst/>
              <a:ahLst/>
              <a:cxnLst/>
              <a:rect l="l" t="t" r="r" b="b"/>
              <a:pathLst>
                <a:path w="2799" h="1731" extrusionOk="0">
                  <a:moveTo>
                    <a:pt x="1232" y="1"/>
                  </a:moveTo>
                  <a:cubicBezTo>
                    <a:pt x="1151" y="1"/>
                    <a:pt x="1076" y="9"/>
                    <a:pt x="1012" y="28"/>
                  </a:cubicBezTo>
                  <a:cubicBezTo>
                    <a:pt x="477" y="171"/>
                    <a:pt x="0" y="1218"/>
                    <a:pt x="0" y="1218"/>
                  </a:cubicBezTo>
                  <a:cubicBezTo>
                    <a:pt x="0" y="1218"/>
                    <a:pt x="759" y="1731"/>
                    <a:pt x="1303" y="1731"/>
                  </a:cubicBezTo>
                  <a:cubicBezTo>
                    <a:pt x="1369" y="1731"/>
                    <a:pt x="1431" y="1723"/>
                    <a:pt x="1489" y="1707"/>
                  </a:cubicBezTo>
                  <a:cubicBezTo>
                    <a:pt x="2013" y="1564"/>
                    <a:pt x="2798" y="433"/>
                    <a:pt x="2798" y="433"/>
                  </a:cubicBezTo>
                  <a:cubicBezTo>
                    <a:pt x="2798" y="433"/>
                    <a:pt x="1824" y="1"/>
                    <a:pt x="1232"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1"/>
            <p:cNvSpPr/>
            <p:nvPr/>
          </p:nvSpPr>
          <p:spPr>
            <a:xfrm>
              <a:off x="4757425" y="2832925"/>
              <a:ext cx="50625" cy="68475"/>
            </a:xfrm>
            <a:custGeom>
              <a:avLst/>
              <a:gdLst/>
              <a:ahLst/>
              <a:cxnLst/>
              <a:rect l="l" t="t" r="r" b="b"/>
              <a:pathLst>
                <a:path w="2025" h="2739" extrusionOk="0">
                  <a:moveTo>
                    <a:pt x="1548" y="0"/>
                  </a:moveTo>
                  <a:cubicBezTo>
                    <a:pt x="1548" y="0"/>
                    <a:pt x="370" y="715"/>
                    <a:pt x="179" y="1227"/>
                  </a:cubicBezTo>
                  <a:cubicBezTo>
                    <a:pt x="1" y="1750"/>
                    <a:pt x="584" y="2739"/>
                    <a:pt x="584" y="2739"/>
                  </a:cubicBezTo>
                  <a:cubicBezTo>
                    <a:pt x="584" y="2739"/>
                    <a:pt x="1656" y="2322"/>
                    <a:pt x="1846" y="1810"/>
                  </a:cubicBezTo>
                  <a:cubicBezTo>
                    <a:pt x="2025" y="1286"/>
                    <a:pt x="1548" y="0"/>
                    <a:pt x="1548"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1"/>
            <p:cNvSpPr/>
            <p:nvPr/>
          </p:nvSpPr>
          <p:spPr>
            <a:xfrm>
              <a:off x="4771725" y="2864350"/>
              <a:ext cx="65500" cy="43250"/>
            </a:xfrm>
            <a:custGeom>
              <a:avLst/>
              <a:gdLst/>
              <a:ahLst/>
              <a:cxnLst/>
              <a:rect l="l" t="t" r="r" b="b"/>
              <a:pathLst>
                <a:path w="2620" h="1730" extrusionOk="0">
                  <a:moveTo>
                    <a:pt x="1331" y="1"/>
                  </a:moveTo>
                  <a:cubicBezTo>
                    <a:pt x="1117" y="1"/>
                    <a:pt x="921" y="24"/>
                    <a:pt x="786" y="89"/>
                  </a:cubicBezTo>
                  <a:cubicBezTo>
                    <a:pt x="298" y="327"/>
                    <a:pt x="0" y="1446"/>
                    <a:pt x="0" y="1446"/>
                  </a:cubicBezTo>
                  <a:cubicBezTo>
                    <a:pt x="0" y="1446"/>
                    <a:pt x="664" y="1730"/>
                    <a:pt x="1183" y="1730"/>
                  </a:cubicBezTo>
                  <a:cubicBezTo>
                    <a:pt x="1320" y="1730"/>
                    <a:pt x="1446" y="1710"/>
                    <a:pt x="1548" y="1660"/>
                  </a:cubicBezTo>
                  <a:cubicBezTo>
                    <a:pt x="2048" y="1422"/>
                    <a:pt x="2619" y="172"/>
                    <a:pt x="2619" y="172"/>
                  </a:cubicBezTo>
                  <a:cubicBezTo>
                    <a:pt x="2619" y="172"/>
                    <a:pt x="1909" y="1"/>
                    <a:pt x="1331"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1"/>
            <p:cNvSpPr/>
            <p:nvPr/>
          </p:nvSpPr>
          <p:spPr>
            <a:xfrm>
              <a:off x="4702650" y="2939825"/>
              <a:ext cx="58975" cy="45650"/>
            </a:xfrm>
            <a:custGeom>
              <a:avLst/>
              <a:gdLst/>
              <a:ahLst/>
              <a:cxnLst/>
              <a:rect l="l" t="t" r="r" b="b"/>
              <a:pathLst>
                <a:path w="2359" h="1826" extrusionOk="0">
                  <a:moveTo>
                    <a:pt x="392" y="1"/>
                  </a:moveTo>
                  <a:cubicBezTo>
                    <a:pt x="162" y="1"/>
                    <a:pt x="1" y="10"/>
                    <a:pt x="1" y="10"/>
                  </a:cubicBezTo>
                  <a:cubicBezTo>
                    <a:pt x="1" y="10"/>
                    <a:pt x="346" y="1344"/>
                    <a:pt x="787" y="1665"/>
                  </a:cubicBezTo>
                  <a:cubicBezTo>
                    <a:pt x="959" y="1788"/>
                    <a:pt x="1227" y="1826"/>
                    <a:pt x="1494" y="1826"/>
                  </a:cubicBezTo>
                  <a:cubicBezTo>
                    <a:pt x="1928" y="1826"/>
                    <a:pt x="2358" y="1725"/>
                    <a:pt x="2358" y="1725"/>
                  </a:cubicBezTo>
                  <a:cubicBezTo>
                    <a:pt x="2358" y="1725"/>
                    <a:pt x="2263" y="570"/>
                    <a:pt x="1823" y="249"/>
                  </a:cubicBezTo>
                  <a:cubicBezTo>
                    <a:pt x="1532" y="37"/>
                    <a:pt x="834" y="1"/>
                    <a:pt x="392"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1"/>
            <p:cNvSpPr/>
            <p:nvPr/>
          </p:nvSpPr>
          <p:spPr>
            <a:xfrm>
              <a:off x="4734800" y="3347425"/>
              <a:ext cx="38425" cy="40050"/>
            </a:xfrm>
            <a:custGeom>
              <a:avLst/>
              <a:gdLst/>
              <a:ahLst/>
              <a:cxnLst/>
              <a:rect l="l" t="t" r="r" b="b"/>
              <a:pathLst>
                <a:path w="1537" h="1602" extrusionOk="0">
                  <a:moveTo>
                    <a:pt x="1285" y="1"/>
                  </a:moveTo>
                  <a:cubicBezTo>
                    <a:pt x="1146" y="1"/>
                    <a:pt x="47" y="630"/>
                    <a:pt x="25" y="947"/>
                  </a:cubicBezTo>
                  <a:cubicBezTo>
                    <a:pt x="1" y="1268"/>
                    <a:pt x="537" y="1602"/>
                    <a:pt x="537" y="1602"/>
                  </a:cubicBezTo>
                  <a:cubicBezTo>
                    <a:pt x="537" y="1602"/>
                    <a:pt x="1537" y="447"/>
                    <a:pt x="1299" y="6"/>
                  </a:cubicBezTo>
                  <a:cubicBezTo>
                    <a:pt x="1297" y="3"/>
                    <a:pt x="1292" y="1"/>
                    <a:pt x="128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1"/>
            <p:cNvSpPr/>
            <p:nvPr/>
          </p:nvSpPr>
          <p:spPr>
            <a:xfrm>
              <a:off x="4766950" y="4278025"/>
              <a:ext cx="253325" cy="29500"/>
            </a:xfrm>
            <a:custGeom>
              <a:avLst/>
              <a:gdLst/>
              <a:ahLst/>
              <a:cxnLst/>
              <a:rect l="l" t="t" r="r" b="b"/>
              <a:pathLst>
                <a:path w="10133" h="1180" extrusionOk="0">
                  <a:moveTo>
                    <a:pt x="1" y="1"/>
                  </a:moveTo>
                  <a:lnTo>
                    <a:pt x="1" y="1180"/>
                  </a:lnTo>
                  <a:lnTo>
                    <a:pt x="10133" y="1180"/>
                  </a:lnTo>
                  <a:cubicBezTo>
                    <a:pt x="10133" y="525"/>
                    <a:pt x="9609" y="1"/>
                    <a:pt x="896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1"/>
            <p:cNvSpPr/>
            <p:nvPr/>
          </p:nvSpPr>
          <p:spPr>
            <a:xfrm>
              <a:off x="5000625" y="3382950"/>
              <a:ext cx="92575" cy="420325"/>
            </a:xfrm>
            <a:custGeom>
              <a:avLst/>
              <a:gdLst/>
              <a:ahLst/>
              <a:cxnLst/>
              <a:rect l="l" t="t" r="r" b="b"/>
              <a:pathLst>
                <a:path w="3703" h="16813" extrusionOk="0">
                  <a:moveTo>
                    <a:pt x="1579" y="0"/>
                  </a:moveTo>
                  <a:cubicBezTo>
                    <a:pt x="1398" y="0"/>
                    <a:pt x="1214" y="35"/>
                    <a:pt x="1036" y="109"/>
                  </a:cubicBezTo>
                  <a:cubicBezTo>
                    <a:pt x="333" y="407"/>
                    <a:pt x="0" y="1216"/>
                    <a:pt x="298" y="1931"/>
                  </a:cubicBezTo>
                  <a:cubicBezTo>
                    <a:pt x="393" y="2157"/>
                    <a:pt x="500" y="2455"/>
                    <a:pt x="583" y="2728"/>
                  </a:cubicBezTo>
                  <a:cubicBezTo>
                    <a:pt x="679" y="3002"/>
                    <a:pt x="774" y="3288"/>
                    <a:pt x="857" y="3586"/>
                  </a:cubicBezTo>
                  <a:cubicBezTo>
                    <a:pt x="941" y="3871"/>
                    <a:pt x="1012" y="4157"/>
                    <a:pt x="1083" y="4455"/>
                  </a:cubicBezTo>
                  <a:lnTo>
                    <a:pt x="1286" y="5336"/>
                  </a:lnTo>
                  <a:cubicBezTo>
                    <a:pt x="1536" y="6515"/>
                    <a:pt x="1691" y="7729"/>
                    <a:pt x="1762" y="8944"/>
                  </a:cubicBezTo>
                  <a:cubicBezTo>
                    <a:pt x="1810" y="9551"/>
                    <a:pt x="1798" y="10158"/>
                    <a:pt x="1798" y="10765"/>
                  </a:cubicBezTo>
                  <a:cubicBezTo>
                    <a:pt x="1786" y="11075"/>
                    <a:pt x="1762" y="11372"/>
                    <a:pt x="1750" y="11682"/>
                  </a:cubicBezTo>
                  <a:lnTo>
                    <a:pt x="1715" y="12134"/>
                  </a:lnTo>
                  <a:lnTo>
                    <a:pt x="1655" y="12587"/>
                  </a:lnTo>
                  <a:lnTo>
                    <a:pt x="1536" y="13504"/>
                  </a:lnTo>
                  <a:lnTo>
                    <a:pt x="1357" y="14408"/>
                  </a:lnTo>
                  <a:cubicBezTo>
                    <a:pt x="1322" y="14551"/>
                    <a:pt x="1298" y="14706"/>
                    <a:pt x="1262" y="14861"/>
                  </a:cubicBezTo>
                  <a:lnTo>
                    <a:pt x="1143" y="15301"/>
                  </a:lnTo>
                  <a:lnTo>
                    <a:pt x="893" y="16183"/>
                  </a:lnTo>
                  <a:lnTo>
                    <a:pt x="881" y="16230"/>
                  </a:lnTo>
                  <a:cubicBezTo>
                    <a:pt x="810" y="16444"/>
                    <a:pt x="929" y="16683"/>
                    <a:pt x="1143" y="16778"/>
                  </a:cubicBezTo>
                  <a:cubicBezTo>
                    <a:pt x="1202" y="16801"/>
                    <a:pt x="1262" y="16812"/>
                    <a:pt x="1322" y="16812"/>
                  </a:cubicBezTo>
                  <a:cubicBezTo>
                    <a:pt x="1505" y="16812"/>
                    <a:pt x="1678" y="16707"/>
                    <a:pt x="1750" y="16528"/>
                  </a:cubicBezTo>
                  <a:lnTo>
                    <a:pt x="2131" y="15635"/>
                  </a:lnTo>
                  <a:lnTo>
                    <a:pt x="2322" y="15182"/>
                  </a:lnTo>
                  <a:cubicBezTo>
                    <a:pt x="2381" y="15028"/>
                    <a:pt x="2429" y="14873"/>
                    <a:pt x="2477" y="14718"/>
                  </a:cubicBezTo>
                  <a:lnTo>
                    <a:pt x="2786" y="13789"/>
                  </a:lnTo>
                  <a:lnTo>
                    <a:pt x="3024" y="12837"/>
                  </a:lnTo>
                  <a:lnTo>
                    <a:pt x="3155" y="12361"/>
                  </a:lnTo>
                  <a:lnTo>
                    <a:pt x="3239" y="11884"/>
                  </a:lnTo>
                  <a:cubicBezTo>
                    <a:pt x="3298" y="11563"/>
                    <a:pt x="3369" y="11241"/>
                    <a:pt x="3417" y="10908"/>
                  </a:cubicBezTo>
                  <a:cubicBezTo>
                    <a:pt x="3500" y="10265"/>
                    <a:pt x="3584" y="9610"/>
                    <a:pt x="3620" y="8955"/>
                  </a:cubicBezTo>
                  <a:cubicBezTo>
                    <a:pt x="3703" y="7646"/>
                    <a:pt x="3703" y="6324"/>
                    <a:pt x="3584" y="5003"/>
                  </a:cubicBezTo>
                  <a:lnTo>
                    <a:pt x="3489" y="4014"/>
                  </a:lnTo>
                  <a:cubicBezTo>
                    <a:pt x="3441" y="3693"/>
                    <a:pt x="3405" y="3360"/>
                    <a:pt x="3346" y="3026"/>
                  </a:cubicBezTo>
                  <a:cubicBezTo>
                    <a:pt x="3298" y="2705"/>
                    <a:pt x="3239" y="2371"/>
                    <a:pt x="3167" y="2038"/>
                  </a:cubicBezTo>
                  <a:cubicBezTo>
                    <a:pt x="3096" y="1705"/>
                    <a:pt x="3036" y="1395"/>
                    <a:pt x="2929" y="1014"/>
                  </a:cubicBezTo>
                  <a:cubicBezTo>
                    <a:pt x="2905" y="966"/>
                    <a:pt x="2893" y="907"/>
                    <a:pt x="2869" y="847"/>
                  </a:cubicBezTo>
                  <a:cubicBezTo>
                    <a:pt x="2646" y="320"/>
                    <a:pt x="2126" y="0"/>
                    <a:pt x="1579"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1"/>
            <p:cNvSpPr/>
            <p:nvPr/>
          </p:nvSpPr>
          <p:spPr>
            <a:xfrm>
              <a:off x="5000625" y="3382800"/>
              <a:ext cx="91100" cy="146950"/>
            </a:xfrm>
            <a:custGeom>
              <a:avLst/>
              <a:gdLst/>
              <a:ahLst/>
              <a:cxnLst/>
              <a:rect l="l" t="t" r="r" b="b"/>
              <a:pathLst>
                <a:path w="3644" h="5878" extrusionOk="0">
                  <a:moveTo>
                    <a:pt x="1566" y="1"/>
                  </a:moveTo>
                  <a:cubicBezTo>
                    <a:pt x="1389" y="1"/>
                    <a:pt x="1209" y="34"/>
                    <a:pt x="1036" y="103"/>
                  </a:cubicBezTo>
                  <a:cubicBezTo>
                    <a:pt x="333" y="401"/>
                    <a:pt x="0" y="1222"/>
                    <a:pt x="298" y="1937"/>
                  </a:cubicBezTo>
                  <a:cubicBezTo>
                    <a:pt x="393" y="2163"/>
                    <a:pt x="500" y="2461"/>
                    <a:pt x="583" y="2734"/>
                  </a:cubicBezTo>
                  <a:cubicBezTo>
                    <a:pt x="679" y="3008"/>
                    <a:pt x="774" y="3294"/>
                    <a:pt x="857" y="3592"/>
                  </a:cubicBezTo>
                  <a:cubicBezTo>
                    <a:pt x="941" y="3877"/>
                    <a:pt x="1012" y="4163"/>
                    <a:pt x="1083" y="4461"/>
                  </a:cubicBezTo>
                  <a:lnTo>
                    <a:pt x="1286" y="5342"/>
                  </a:lnTo>
                  <a:cubicBezTo>
                    <a:pt x="1334" y="5521"/>
                    <a:pt x="1357" y="5699"/>
                    <a:pt x="1393" y="5878"/>
                  </a:cubicBezTo>
                  <a:lnTo>
                    <a:pt x="3643" y="5878"/>
                  </a:lnTo>
                  <a:cubicBezTo>
                    <a:pt x="3631" y="5580"/>
                    <a:pt x="3608" y="5294"/>
                    <a:pt x="3584" y="5009"/>
                  </a:cubicBezTo>
                  <a:lnTo>
                    <a:pt x="3489" y="4020"/>
                  </a:lnTo>
                  <a:cubicBezTo>
                    <a:pt x="3441" y="3699"/>
                    <a:pt x="3405" y="3366"/>
                    <a:pt x="3346" y="3032"/>
                  </a:cubicBezTo>
                  <a:cubicBezTo>
                    <a:pt x="3298" y="2711"/>
                    <a:pt x="3239" y="2377"/>
                    <a:pt x="3167" y="2044"/>
                  </a:cubicBezTo>
                  <a:cubicBezTo>
                    <a:pt x="3096" y="1711"/>
                    <a:pt x="3036" y="1401"/>
                    <a:pt x="2929" y="1020"/>
                  </a:cubicBezTo>
                  <a:cubicBezTo>
                    <a:pt x="2905" y="972"/>
                    <a:pt x="2893" y="913"/>
                    <a:pt x="2869" y="853"/>
                  </a:cubicBezTo>
                  <a:cubicBezTo>
                    <a:pt x="2644" y="321"/>
                    <a:pt x="2118" y="1"/>
                    <a:pt x="1566"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1"/>
            <p:cNvSpPr/>
            <p:nvPr/>
          </p:nvSpPr>
          <p:spPr>
            <a:xfrm>
              <a:off x="5120275" y="4163150"/>
              <a:ext cx="115800" cy="151375"/>
            </a:xfrm>
            <a:custGeom>
              <a:avLst/>
              <a:gdLst/>
              <a:ahLst/>
              <a:cxnLst/>
              <a:rect l="l" t="t" r="r" b="b"/>
              <a:pathLst>
                <a:path w="4632" h="6055" extrusionOk="0">
                  <a:moveTo>
                    <a:pt x="3060" y="0"/>
                  </a:moveTo>
                  <a:lnTo>
                    <a:pt x="3060" y="0"/>
                  </a:lnTo>
                  <a:cubicBezTo>
                    <a:pt x="3060" y="1"/>
                    <a:pt x="3846" y="4334"/>
                    <a:pt x="2703" y="4775"/>
                  </a:cubicBezTo>
                  <a:cubicBezTo>
                    <a:pt x="1560" y="5215"/>
                    <a:pt x="0" y="5429"/>
                    <a:pt x="346" y="5989"/>
                  </a:cubicBezTo>
                  <a:cubicBezTo>
                    <a:pt x="375" y="6038"/>
                    <a:pt x="865" y="6055"/>
                    <a:pt x="1505" y="6055"/>
                  </a:cubicBezTo>
                  <a:cubicBezTo>
                    <a:pt x="2409" y="6055"/>
                    <a:pt x="3612" y="6022"/>
                    <a:pt x="4239" y="6001"/>
                  </a:cubicBezTo>
                  <a:cubicBezTo>
                    <a:pt x="4465" y="6001"/>
                    <a:pt x="4632" y="5798"/>
                    <a:pt x="4596" y="5572"/>
                  </a:cubicBezTo>
                  <a:lnTo>
                    <a:pt x="4370" y="4298"/>
                  </a:lnTo>
                  <a:lnTo>
                    <a:pt x="4370" y="1679"/>
                  </a:lnTo>
                  <a:lnTo>
                    <a:pt x="3060"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1"/>
            <p:cNvSpPr/>
            <p:nvPr/>
          </p:nvSpPr>
          <p:spPr>
            <a:xfrm>
              <a:off x="5120275" y="4282200"/>
              <a:ext cx="115800" cy="32325"/>
            </a:xfrm>
            <a:custGeom>
              <a:avLst/>
              <a:gdLst/>
              <a:ahLst/>
              <a:cxnLst/>
              <a:rect l="l" t="t" r="r" b="b"/>
              <a:pathLst>
                <a:path w="4632" h="1293" extrusionOk="0">
                  <a:moveTo>
                    <a:pt x="2727" y="1"/>
                  </a:moveTo>
                  <a:cubicBezTo>
                    <a:pt x="2715" y="13"/>
                    <a:pt x="2715" y="13"/>
                    <a:pt x="2703" y="13"/>
                  </a:cubicBezTo>
                  <a:cubicBezTo>
                    <a:pt x="1560" y="453"/>
                    <a:pt x="0" y="667"/>
                    <a:pt x="346" y="1227"/>
                  </a:cubicBezTo>
                  <a:cubicBezTo>
                    <a:pt x="375" y="1276"/>
                    <a:pt x="865" y="1293"/>
                    <a:pt x="1505" y="1293"/>
                  </a:cubicBezTo>
                  <a:cubicBezTo>
                    <a:pt x="2409" y="1293"/>
                    <a:pt x="3612" y="1260"/>
                    <a:pt x="4239" y="1239"/>
                  </a:cubicBezTo>
                  <a:cubicBezTo>
                    <a:pt x="4465" y="1239"/>
                    <a:pt x="4632" y="1036"/>
                    <a:pt x="4596" y="810"/>
                  </a:cubicBezTo>
                  <a:lnTo>
                    <a:pt x="4453" y="48"/>
                  </a:lnTo>
                  <a:cubicBezTo>
                    <a:pt x="4215" y="120"/>
                    <a:pt x="3941" y="167"/>
                    <a:pt x="3656" y="167"/>
                  </a:cubicBezTo>
                  <a:cubicBezTo>
                    <a:pt x="3298" y="167"/>
                    <a:pt x="3001" y="108"/>
                    <a:pt x="2727" y="1"/>
                  </a:cubicBezTo>
                  <a:close/>
                </a:path>
              </a:pathLst>
            </a:custGeom>
            <a:solidFill>
              <a:srgbClr val="053B5C"/>
            </a:solidFill>
            <a:ln w="1775" cap="flat" cmpd="sng">
              <a:solidFill>
                <a:srgbClr val="053B5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1"/>
            <p:cNvSpPr/>
            <p:nvPr/>
          </p:nvSpPr>
          <p:spPr>
            <a:xfrm>
              <a:off x="5132475" y="3595200"/>
              <a:ext cx="130400" cy="415875"/>
            </a:xfrm>
            <a:custGeom>
              <a:avLst/>
              <a:gdLst/>
              <a:ahLst/>
              <a:cxnLst/>
              <a:rect l="l" t="t" r="r" b="b"/>
              <a:pathLst>
                <a:path w="5216" h="16635" extrusionOk="0">
                  <a:moveTo>
                    <a:pt x="2645" y="1"/>
                  </a:moveTo>
                  <a:cubicBezTo>
                    <a:pt x="1243" y="1"/>
                    <a:pt x="83" y="1433"/>
                    <a:pt x="36" y="3240"/>
                  </a:cubicBezTo>
                  <a:cubicBezTo>
                    <a:pt x="0" y="5061"/>
                    <a:pt x="715" y="16610"/>
                    <a:pt x="2132" y="16634"/>
                  </a:cubicBezTo>
                  <a:cubicBezTo>
                    <a:pt x="2134" y="16634"/>
                    <a:pt x="2136" y="16634"/>
                    <a:pt x="2138" y="16634"/>
                  </a:cubicBezTo>
                  <a:cubicBezTo>
                    <a:pt x="3553" y="16634"/>
                    <a:pt x="5132" y="5177"/>
                    <a:pt x="5168" y="3359"/>
                  </a:cubicBezTo>
                  <a:cubicBezTo>
                    <a:pt x="5215" y="1537"/>
                    <a:pt x="4096" y="37"/>
                    <a:pt x="2679" y="1"/>
                  </a:cubicBezTo>
                  <a:cubicBezTo>
                    <a:pt x="2668" y="1"/>
                    <a:pt x="2656" y="1"/>
                    <a:pt x="2645" y="1"/>
                  </a:cubicBezTo>
                  <a:close/>
                </a:path>
              </a:pathLst>
            </a:custGeom>
            <a:solidFill>
              <a:srgbClr val="00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1"/>
            <p:cNvSpPr/>
            <p:nvPr/>
          </p:nvSpPr>
          <p:spPr>
            <a:xfrm>
              <a:off x="5132775" y="3595200"/>
              <a:ext cx="130100" cy="623025"/>
            </a:xfrm>
            <a:custGeom>
              <a:avLst/>
              <a:gdLst/>
              <a:ahLst/>
              <a:cxnLst/>
              <a:rect l="l" t="t" r="r" b="b"/>
              <a:pathLst>
                <a:path w="5204" h="24921" extrusionOk="0">
                  <a:moveTo>
                    <a:pt x="2633" y="1"/>
                  </a:moveTo>
                  <a:cubicBezTo>
                    <a:pt x="1231" y="1"/>
                    <a:pt x="71" y="1433"/>
                    <a:pt x="24" y="3240"/>
                  </a:cubicBezTo>
                  <a:cubicBezTo>
                    <a:pt x="0" y="4585"/>
                    <a:pt x="381" y="11205"/>
                    <a:pt x="1155" y="14610"/>
                  </a:cubicBezTo>
                  <a:cubicBezTo>
                    <a:pt x="1155" y="14622"/>
                    <a:pt x="1155" y="14634"/>
                    <a:pt x="1155" y="14646"/>
                  </a:cubicBezTo>
                  <a:cubicBezTo>
                    <a:pt x="1298" y="15622"/>
                    <a:pt x="2036" y="21754"/>
                    <a:pt x="2727" y="24921"/>
                  </a:cubicBezTo>
                  <a:lnTo>
                    <a:pt x="4013" y="24921"/>
                  </a:lnTo>
                  <a:cubicBezTo>
                    <a:pt x="4239" y="21659"/>
                    <a:pt x="4215" y="15241"/>
                    <a:pt x="4072" y="14241"/>
                  </a:cubicBezTo>
                  <a:cubicBezTo>
                    <a:pt x="4013" y="13765"/>
                    <a:pt x="5132" y="4502"/>
                    <a:pt x="5156" y="3359"/>
                  </a:cubicBezTo>
                  <a:cubicBezTo>
                    <a:pt x="5203" y="1537"/>
                    <a:pt x="4084" y="37"/>
                    <a:pt x="2667" y="1"/>
                  </a:cubicBezTo>
                  <a:cubicBezTo>
                    <a:pt x="2656" y="1"/>
                    <a:pt x="2644" y="1"/>
                    <a:pt x="2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4760700" y="4164325"/>
              <a:ext cx="155700" cy="141425"/>
            </a:xfrm>
            <a:custGeom>
              <a:avLst/>
              <a:gdLst/>
              <a:ahLst/>
              <a:cxnLst/>
              <a:rect l="l" t="t" r="r" b="b"/>
              <a:pathLst>
                <a:path w="6228" h="5657" extrusionOk="0">
                  <a:moveTo>
                    <a:pt x="1394" y="1"/>
                  </a:moveTo>
                  <a:cubicBezTo>
                    <a:pt x="1167" y="275"/>
                    <a:pt x="977" y="596"/>
                    <a:pt x="822" y="941"/>
                  </a:cubicBezTo>
                  <a:cubicBezTo>
                    <a:pt x="1" y="2763"/>
                    <a:pt x="1751" y="5656"/>
                    <a:pt x="1751" y="5656"/>
                  </a:cubicBezTo>
                  <a:cubicBezTo>
                    <a:pt x="1751" y="5656"/>
                    <a:pt x="5073" y="5037"/>
                    <a:pt x="5894" y="3215"/>
                  </a:cubicBezTo>
                  <a:cubicBezTo>
                    <a:pt x="6049" y="2870"/>
                    <a:pt x="6156" y="2513"/>
                    <a:pt x="6228" y="2168"/>
                  </a:cubicBezTo>
                  <a:lnTo>
                    <a:pt x="1394"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1"/>
            <p:cNvSpPr/>
            <p:nvPr/>
          </p:nvSpPr>
          <p:spPr>
            <a:xfrm>
              <a:off x="4817850" y="4147375"/>
              <a:ext cx="70875" cy="101525"/>
            </a:xfrm>
            <a:custGeom>
              <a:avLst/>
              <a:gdLst/>
              <a:ahLst/>
              <a:cxnLst/>
              <a:rect l="l" t="t" r="r" b="b"/>
              <a:pathLst>
                <a:path w="2835" h="4061" extrusionOk="0">
                  <a:moveTo>
                    <a:pt x="1536" y="0"/>
                  </a:moveTo>
                  <a:lnTo>
                    <a:pt x="155" y="3060"/>
                  </a:lnTo>
                  <a:cubicBezTo>
                    <a:pt x="1" y="3417"/>
                    <a:pt x="155" y="3834"/>
                    <a:pt x="513" y="4001"/>
                  </a:cubicBezTo>
                  <a:cubicBezTo>
                    <a:pt x="606" y="4041"/>
                    <a:pt x="704" y="4060"/>
                    <a:pt x="800" y="4060"/>
                  </a:cubicBezTo>
                  <a:cubicBezTo>
                    <a:pt x="1071" y="4060"/>
                    <a:pt x="1330" y="3907"/>
                    <a:pt x="1453" y="3643"/>
                  </a:cubicBezTo>
                  <a:lnTo>
                    <a:pt x="2834" y="572"/>
                  </a:lnTo>
                  <a:lnTo>
                    <a:pt x="1536" y="0"/>
                  </a:lnTo>
                  <a:close/>
                </a:path>
              </a:pathLst>
            </a:custGeom>
            <a:solidFill>
              <a:srgbClr val="C8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1"/>
            <p:cNvSpPr/>
            <p:nvPr/>
          </p:nvSpPr>
          <p:spPr>
            <a:xfrm>
              <a:off x="4858925" y="3649100"/>
              <a:ext cx="251850" cy="511375"/>
            </a:xfrm>
            <a:custGeom>
              <a:avLst/>
              <a:gdLst/>
              <a:ahLst/>
              <a:cxnLst/>
              <a:rect l="l" t="t" r="r" b="b"/>
              <a:pathLst>
                <a:path w="10074" h="20455" extrusionOk="0">
                  <a:moveTo>
                    <a:pt x="8990" y="0"/>
                  </a:moveTo>
                  <a:lnTo>
                    <a:pt x="1" y="19979"/>
                  </a:lnTo>
                  <a:lnTo>
                    <a:pt x="1084" y="20455"/>
                  </a:lnTo>
                  <a:lnTo>
                    <a:pt x="10073" y="488"/>
                  </a:lnTo>
                  <a:lnTo>
                    <a:pt x="8990"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4832150" y="4097650"/>
              <a:ext cx="135450" cy="119850"/>
            </a:xfrm>
            <a:custGeom>
              <a:avLst/>
              <a:gdLst/>
              <a:ahLst/>
              <a:cxnLst/>
              <a:rect l="l" t="t" r="r" b="b"/>
              <a:pathLst>
                <a:path w="5418" h="4794" extrusionOk="0">
                  <a:moveTo>
                    <a:pt x="4596" y="1"/>
                  </a:moveTo>
                  <a:cubicBezTo>
                    <a:pt x="4596" y="1"/>
                    <a:pt x="3846" y="3073"/>
                    <a:pt x="2703" y="3513"/>
                  </a:cubicBezTo>
                  <a:cubicBezTo>
                    <a:pt x="1560" y="3954"/>
                    <a:pt x="0" y="4168"/>
                    <a:pt x="345" y="4728"/>
                  </a:cubicBezTo>
                  <a:cubicBezTo>
                    <a:pt x="375" y="4777"/>
                    <a:pt x="865" y="4794"/>
                    <a:pt x="1505" y="4794"/>
                  </a:cubicBezTo>
                  <a:cubicBezTo>
                    <a:pt x="2408" y="4794"/>
                    <a:pt x="3611" y="4760"/>
                    <a:pt x="4239" y="4739"/>
                  </a:cubicBezTo>
                  <a:cubicBezTo>
                    <a:pt x="4465" y="4739"/>
                    <a:pt x="4632" y="4537"/>
                    <a:pt x="4584" y="4311"/>
                  </a:cubicBezTo>
                  <a:lnTo>
                    <a:pt x="4358" y="3037"/>
                  </a:lnTo>
                  <a:lnTo>
                    <a:pt x="5417" y="1049"/>
                  </a:lnTo>
                  <a:lnTo>
                    <a:pt x="459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1"/>
            <p:cNvSpPr/>
            <p:nvPr/>
          </p:nvSpPr>
          <p:spPr>
            <a:xfrm>
              <a:off x="4832150" y="4185475"/>
              <a:ext cx="115800" cy="32025"/>
            </a:xfrm>
            <a:custGeom>
              <a:avLst/>
              <a:gdLst/>
              <a:ahLst/>
              <a:cxnLst/>
              <a:rect l="l" t="t" r="r" b="b"/>
              <a:pathLst>
                <a:path w="4632" h="1281" extrusionOk="0">
                  <a:moveTo>
                    <a:pt x="2703" y="0"/>
                  </a:moveTo>
                  <a:cubicBezTo>
                    <a:pt x="1560" y="441"/>
                    <a:pt x="0" y="655"/>
                    <a:pt x="345" y="1215"/>
                  </a:cubicBezTo>
                  <a:cubicBezTo>
                    <a:pt x="375" y="1264"/>
                    <a:pt x="865" y="1281"/>
                    <a:pt x="1505" y="1281"/>
                  </a:cubicBezTo>
                  <a:cubicBezTo>
                    <a:pt x="2408" y="1281"/>
                    <a:pt x="3611" y="1247"/>
                    <a:pt x="4239" y="1226"/>
                  </a:cubicBezTo>
                  <a:cubicBezTo>
                    <a:pt x="4465" y="1226"/>
                    <a:pt x="4632" y="1024"/>
                    <a:pt x="4584" y="798"/>
                  </a:cubicBezTo>
                  <a:lnTo>
                    <a:pt x="4453" y="36"/>
                  </a:lnTo>
                  <a:cubicBezTo>
                    <a:pt x="4215" y="107"/>
                    <a:pt x="3941" y="155"/>
                    <a:pt x="3643" y="155"/>
                  </a:cubicBezTo>
                  <a:cubicBezTo>
                    <a:pt x="3298" y="155"/>
                    <a:pt x="2989" y="95"/>
                    <a:pt x="2727" y="0"/>
                  </a:cubicBezTo>
                  <a:close/>
                </a:path>
              </a:pathLst>
            </a:custGeom>
            <a:solidFill>
              <a:srgbClr val="053B5C"/>
            </a:solidFill>
            <a:ln w="1775" cap="flat" cmpd="sng">
              <a:solidFill>
                <a:srgbClr val="053B5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1"/>
            <p:cNvSpPr/>
            <p:nvPr/>
          </p:nvSpPr>
          <p:spPr>
            <a:xfrm>
              <a:off x="4927975" y="3613050"/>
              <a:ext cx="404550" cy="530775"/>
            </a:xfrm>
            <a:custGeom>
              <a:avLst/>
              <a:gdLst/>
              <a:ahLst/>
              <a:cxnLst/>
              <a:rect l="l" t="t" r="r" b="b"/>
              <a:pathLst>
                <a:path w="16182" h="21231" extrusionOk="0">
                  <a:moveTo>
                    <a:pt x="13780" y="0"/>
                  </a:moveTo>
                  <a:cubicBezTo>
                    <a:pt x="12806" y="0"/>
                    <a:pt x="11743" y="578"/>
                    <a:pt x="11026" y="1597"/>
                  </a:cubicBezTo>
                  <a:cubicBezTo>
                    <a:pt x="10121" y="2871"/>
                    <a:pt x="4418" y="9753"/>
                    <a:pt x="3537" y="12289"/>
                  </a:cubicBezTo>
                  <a:cubicBezTo>
                    <a:pt x="3180" y="13015"/>
                    <a:pt x="584" y="18885"/>
                    <a:pt x="1" y="21123"/>
                  </a:cubicBezTo>
                  <a:lnTo>
                    <a:pt x="1322" y="21230"/>
                  </a:lnTo>
                  <a:cubicBezTo>
                    <a:pt x="2763" y="19301"/>
                    <a:pt x="5240" y="14432"/>
                    <a:pt x="5573" y="13753"/>
                  </a:cubicBezTo>
                  <a:cubicBezTo>
                    <a:pt x="5609" y="13694"/>
                    <a:pt x="5644" y="13622"/>
                    <a:pt x="5668" y="13551"/>
                  </a:cubicBezTo>
                  <a:cubicBezTo>
                    <a:pt x="6002" y="12717"/>
                    <a:pt x="6514" y="11967"/>
                    <a:pt x="7240" y="11420"/>
                  </a:cubicBezTo>
                  <a:cubicBezTo>
                    <a:pt x="10312" y="9062"/>
                    <a:pt x="14312" y="5300"/>
                    <a:pt x="14979" y="4347"/>
                  </a:cubicBezTo>
                  <a:cubicBezTo>
                    <a:pt x="16039" y="2859"/>
                    <a:pt x="16181" y="1192"/>
                    <a:pt x="15027" y="382"/>
                  </a:cubicBezTo>
                  <a:cubicBezTo>
                    <a:pt x="14658" y="123"/>
                    <a:pt x="14228" y="0"/>
                    <a:pt x="13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5004175" y="3336700"/>
              <a:ext cx="321800" cy="358925"/>
            </a:xfrm>
            <a:custGeom>
              <a:avLst/>
              <a:gdLst/>
              <a:ahLst/>
              <a:cxnLst/>
              <a:rect l="l" t="t" r="r" b="b"/>
              <a:pathLst>
                <a:path w="12872" h="14357" extrusionOk="0">
                  <a:moveTo>
                    <a:pt x="5276" y="1"/>
                  </a:moveTo>
                  <a:cubicBezTo>
                    <a:pt x="5100" y="1"/>
                    <a:pt x="4921" y="37"/>
                    <a:pt x="4751" y="114"/>
                  </a:cubicBezTo>
                  <a:lnTo>
                    <a:pt x="882" y="1852"/>
                  </a:lnTo>
                  <a:cubicBezTo>
                    <a:pt x="287" y="2114"/>
                    <a:pt x="1" y="2793"/>
                    <a:pt x="215" y="3400"/>
                  </a:cubicBezTo>
                  <a:cubicBezTo>
                    <a:pt x="668" y="4674"/>
                    <a:pt x="4180" y="12353"/>
                    <a:pt x="4751" y="14211"/>
                  </a:cubicBezTo>
                  <a:cubicBezTo>
                    <a:pt x="4975" y="14312"/>
                    <a:pt x="5292" y="14356"/>
                    <a:pt x="5670" y="14356"/>
                  </a:cubicBezTo>
                  <a:cubicBezTo>
                    <a:pt x="7993" y="14356"/>
                    <a:pt x="12657" y="12710"/>
                    <a:pt x="12657" y="12710"/>
                  </a:cubicBezTo>
                  <a:cubicBezTo>
                    <a:pt x="12872" y="11996"/>
                    <a:pt x="10717" y="9448"/>
                    <a:pt x="9490" y="7114"/>
                  </a:cubicBezTo>
                  <a:cubicBezTo>
                    <a:pt x="8145" y="4602"/>
                    <a:pt x="7180" y="2257"/>
                    <a:pt x="6442" y="733"/>
                  </a:cubicBezTo>
                  <a:cubicBezTo>
                    <a:pt x="6224" y="271"/>
                    <a:pt x="5758" y="1"/>
                    <a:pt x="527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1"/>
            <p:cNvSpPr/>
            <p:nvPr/>
          </p:nvSpPr>
          <p:spPr>
            <a:xfrm>
              <a:off x="5004175" y="3336000"/>
              <a:ext cx="318525" cy="389850"/>
            </a:xfrm>
            <a:custGeom>
              <a:avLst/>
              <a:gdLst/>
              <a:ahLst/>
              <a:cxnLst/>
              <a:rect l="l" t="t" r="r" b="b"/>
              <a:pathLst>
                <a:path w="12741" h="15594" extrusionOk="0">
                  <a:moveTo>
                    <a:pt x="5339" y="0"/>
                  </a:moveTo>
                  <a:cubicBezTo>
                    <a:pt x="5174" y="0"/>
                    <a:pt x="5006" y="34"/>
                    <a:pt x="4847" y="106"/>
                  </a:cubicBezTo>
                  <a:lnTo>
                    <a:pt x="4109" y="439"/>
                  </a:lnTo>
                  <a:cubicBezTo>
                    <a:pt x="4109" y="1035"/>
                    <a:pt x="4001" y="1558"/>
                    <a:pt x="3275" y="1880"/>
                  </a:cubicBezTo>
                  <a:cubicBezTo>
                    <a:pt x="3081" y="1967"/>
                    <a:pt x="2914" y="2006"/>
                    <a:pt x="2772" y="2006"/>
                  </a:cubicBezTo>
                  <a:cubicBezTo>
                    <a:pt x="2389" y="2006"/>
                    <a:pt x="2180" y="1726"/>
                    <a:pt x="2084" y="1344"/>
                  </a:cubicBezTo>
                  <a:lnTo>
                    <a:pt x="846" y="1892"/>
                  </a:lnTo>
                  <a:cubicBezTo>
                    <a:pt x="275" y="2154"/>
                    <a:pt x="1" y="2797"/>
                    <a:pt x="203" y="3392"/>
                  </a:cubicBezTo>
                  <a:cubicBezTo>
                    <a:pt x="656" y="4654"/>
                    <a:pt x="4442" y="14096"/>
                    <a:pt x="5299" y="15572"/>
                  </a:cubicBezTo>
                  <a:cubicBezTo>
                    <a:pt x="5411" y="15587"/>
                    <a:pt x="5529" y="15593"/>
                    <a:pt x="5652" y="15593"/>
                  </a:cubicBezTo>
                  <a:cubicBezTo>
                    <a:pt x="8153" y="15593"/>
                    <a:pt x="12741" y="12727"/>
                    <a:pt x="12741" y="12727"/>
                  </a:cubicBezTo>
                  <a:cubicBezTo>
                    <a:pt x="12110" y="10726"/>
                    <a:pt x="11145" y="9952"/>
                    <a:pt x="9907" y="7619"/>
                  </a:cubicBezTo>
                  <a:cubicBezTo>
                    <a:pt x="8550" y="5047"/>
                    <a:pt x="7121" y="2166"/>
                    <a:pt x="6395" y="666"/>
                  </a:cubicBezTo>
                  <a:cubicBezTo>
                    <a:pt x="6196" y="242"/>
                    <a:pt x="5777" y="0"/>
                    <a:pt x="5339"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1"/>
            <p:cNvSpPr/>
            <p:nvPr/>
          </p:nvSpPr>
          <p:spPr>
            <a:xfrm>
              <a:off x="5050325" y="3249625"/>
              <a:ext cx="41100" cy="74150"/>
            </a:xfrm>
            <a:custGeom>
              <a:avLst/>
              <a:gdLst/>
              <a:ahLst/>
              <a:cxnLst/>
              <a:rect l="l" t="t" r="r" b="b"/>
              <a:pathLst>
                <a:path w="1644" h="2966" extrusionOk="0">
                  <a:moveTo>
                    <a:pt x="1179" y="1"/>
                  </a:moveTo>
                  <a:lnTo>
                    <a:pt x="0" y="251"/>
                  </a:lnTo>
                  <a:lnTo>
                    <a:pt x="560" y="2966"/>
                  </a:lnTo>
                  <a:lnTo>
                    <a:pt x="643" y="2942"/>
                  </a:lnTo>
                  <a:cubicBezTo>
                    <a:pt x="1251" y="2823"/>
                    <a:pt x="1643" y="2227"/>
                    <a:pt x="1512" y="1620"/>
                  </a:cubicBezTo>
                  <a:lnTo>
                    <a:pt x="1179"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5037225" y="3303225"/>
              <a:ext cx="69675" cy="66400"/>
            </a:xfrm>
            <a:custGeom>
              <a:avLst/>
              <a:gdLst/>
              <a:ahLst/>
              <a:cxnLst/>
              <a:rect l="l" t="t" r="r" b="b"/>
              <a:pathLst>
                <a:path w="2787" h="2656" extrusionOk="0">
                  <a:moveTo>
                    <a:pt x="1298" y="0"/>
                  </a:moveTo>
                  <a:lnTo>
                    <a:pt x="0" y="786"/>
                  </a:lnTo>
                  <a:lnTo>
                    <a:pt x="762" y="2655"/>
                  </a:lnTo>
                  <a:lnTo>
                    <a:pt x="2787" y="1750"/>
                  </a:lnTo>
                  <a:lnTo>
                    <a:pt x="1298"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1"/>
            <p:cNvSpPr/>
            <p:nvPr/>
          </p:nvSpPr>
          <p:spPr>
            <a:xfrm>
              <a:off x="5037225" y="3303225"/>
              <a:ext cx="49725" cy="58575"/>
            </a:xfrm>
            <a:custGeom>
              <a:avLst/>
              <a:gdLst/>
              <a:ahLst/>
              <a:cxnLst/>
              <a:rect l="l" t="t" r="r" b="b"/>
              <a:pathLst>
                <a:path w="1989" h="2343" extrusionOk="0">
                  <a:moveTo>
                    <a:pt x="1298" y="0"/>
                  </a:moveTo>
                  <a:lnTo>
                    <a:pt x="0" y="786"/>
                  </a:lnTo>
                  <a:lnTo>
                    <a:pt x="632" y="2334"/>
                  </a:lnTo>
                  <a:cubicBezTo>
                    <a:pt x="673" y="2340"/>
                    <a:pt x="715" y="2343"/>
                    <a:pt x="756" y="2343"/>
                  </a:cubicBezTo>
                  <a:cubicBezTo>
                    <a:pt x="881" y="2343"/>
                    <a:pt x="1004" y="2316"/>
                    <a:pt x="1120" y="2262"/>
                  </a:cubicBezTo>
                  <a:cubicBezTo>
                    <a:pt x="1620" y="2036"/>
                    <a:pt x="1834" y="1298"/>
                    <a:pt x="1989" y="810"/>
                  </a:cubicBezTo>
                  <a:lnTo>
                    <a:pt x="1298"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1"/>
            <p:cNvSpPr/>
            <p:nvPr/>
          </p:nvSpPr>
          <p:spPr>
            <a:xfrm>
              <a:off x="4991975" y="3247250"/>
              <a:ext cx="92900" cy="105025"/>
            </a:xfrm>
            <a:custGeom>
              <a:avLst/>
              <a:gdLst/>
              <a:ahLst/>
              <a:cxnLst/>
              <a:rect l="l" t="t" r="r" b="b"/>
              <a:pathLst>
                <a:path w="3716" h="4201" extrusionOk="0">
                  <a:moveTo>
                    <a:pt x="3096" y="1"/>
                  </a:moveTo>
                  <a:lnTo>
                    <a:pt x="1" y="644"/>
                  </a:lnTo>
                  <a:cubicBezTo>
                    <a:pt x="1" y="644"/>
                    <a:pt x="322" y="2203"/>
                    <a:pt x="775" y="3215"/>
                  </a:cubicBezTo>
                  <a:cubicBezTo>
                    <a:pt x="1065" y="3880"/>
                    <a:pt x="1456" y="4200"/>
                    <a:pt x="1890" y="4200"/>
                  </a:cubicBezTo>
                  <a:cubicBezTo>
                    <a:pt x="1954" y="4200"/>
                    <a:pt x="2019" y="4193"/>
                    <a:pt x="2084" y="4180"/>
                  </a:cubicBezTo>
                  <a:cubicBezTo>
                    <a:pt x="3073" y="3977"/>
                    <a:pt x="3715" y="3001"/>
                    <a:pt x="3513" y="2013"/>
                  </a:cubicBezTo>
                  <a:lnTo>
                    <a:pt x="3096"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5062525" y="3270450"/>
              <a:ext cx="25925" cy="35900"/>
            </a:xfrm>
            <a:custGeom>
              <a:avLst/>
              <a:gdLst/>
              <a:ahLst/>
              <a:cxnLst/>
              <a:rect l="l" t="t" r="r" b="b"/>
              <a:pathLst>
                <a:path w="1037" h="1436" extrusionOk="0">
                  <a:moveTo>
                    <a:pt x="484" y="0"/>
                  </a:moveTo>
                  <a:cubicBezTo>
                    <a:pt x="442" y="0"/>
                    <a:pt x="399" y="5"/>
                    <a:pt x="358" y="13"/>
                  </a:cubicBezTo>
                  <a:cubicBezTo>
                    <a:pt x="131" y="61"/>
                    <a:pt x="1" y="418"/>
                    <a:pt x="84" y="811"/>
                  </a:cubicBezTo>
                  <a:cubicBezTo>
                    <a:pt x="161" y="1174"/>
                    <a:pt x="380" y="1436"/>
                    <a:pt x="601" y="1436"/>
                  </a:cubicBezTo>
                  <a:cubicBezTo>
                    <a:pt x="619" y="1436"/>
                    <a:pt x="637" y="1434"/>
                    <a:pt x="655" y="1430"/>
                  </a:cubicBezTo>
                  <a:cubicBezTo>
                    <a:pt x="882" y="1383"/>
                    <a:pt x="1036" y="823"/>
                    <a:pt x="953" y="430"/>
                  </a:cubicBezTo>
                  <a:cubicBezTo>
                    <a:pt x="884" y="106"/>
                    <a:pt x="685" y="0"/>
                    <a:pt x="484"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1"/>
            <p:cNvSpPr/>
            <p:nvPr/>
          </p:nvSpPr>
          <p:spPr>
            <a:xfrm>
              <a:off x="4985125" y="3228475"/>
              <a:ext cx="96475" cy="73575"/>
            </a:xfrm>
            <a:custGeom>
              <a:avLst/>
              <a:gdLst/>
              <a:ahLst/>
              <a:cxnLst/>
              <a:rect l="l" t="t" r="r" b="b"/>
              <a:pathLst>
                <a:path w="3859" h="2943" extrusionOk="0">
                  <a:moveTo>
                    <a:pt x="2668" y="1"/>
                  </a:moveTo>
                  <a:cubicBezTo>
                    <a:pt x="2590" y="1"/>
                    <a:pt x="2510" y="9"/>
                    <a:pt x="2430" y="25"/>
                  </a:cubicBezTo>
                  <a:lnTo>
                    <a:pt x="1382" y="240"/>
                  </a:lnTo>
                  <a:cubicBezTo>
                    <a:pt x="1311" y="252"/>
                    <a:pt x="1251" y="264"/>
                    <a:pt x="1180" y="264"/>
                  </a:cubicBezTo>
                  <a:cubicBezTo>
                    <a:pt x="525" y="323"/>
                    <a:pt x="1" y="847"/>
                    <a:pt x="25" y="1502"/>
                  </a:cubicBezTo>
                  <a:cubicBezTo>
                    <a:pt x="37" y="1764"/>
                    <a:pt x="108" y="2026"/>
                    <a:pt x="227" y="2264"/>
                  </a:cubicBezTo>
                  <a:lnTo>
                    <a:pt x="680" y="2942"/>
                  </a:lnTo>
                  <a:lnTo>
                    <a:pt x="680" y="2942"/>
                  </a:lnTo>
                  <a:lnTo>
                    <a:pt x="572" y="2597"/>
                  </a:lnTo>
                  <a:cubicBezTo>
                    <a:pt x="489" y="2169"/>
                    <a:pt x="715" y="1811"/>
                    <a:pt x="1275" y="1692"/>
                  </a:cubicBezTo>
                  <a:lnTo>
                    <a:pt x="2204" y="1502"/>
                  </a:lnTo>
                  <a:cubicBezTo>
                    <a:pt x="2245" y="1493"/>
                    <a:pt x="2286" y="1489"/>
                    <a:pt x="2326" y="1489"/>
                  </a:cubicBezTo>
                  <a:cubicBezTo>
                    <a:pt x="2603" y="1489"/>
                    <a:pt x="2821" y="1697"/>
                    <a:pt x="2894" y="1978"/>
                  </a:cubicBezTo>
                  <a:cubicBezTo>
                    <a:pt x="2947" y="2146"/>
                    <a:pt x="3101" y="2258"/>
                    <a:pt x="3275" y="2258"/>
                  </a:cubicBezTo>
                  <a:cubicBezTo>
                    <a:pt x="3298" y="2258"/>
                    <a:pt x="3322" y="2256"/>
                    <a:pt x="3347" y="2252"/>
                  </a:cubicBezTo>
                  <a:lnTo>
                    <a:pt x="3382" y="2240"/>
                  </a:lnTo>
                  <a:lnTo>
                    <a:pt x="3632" y="1621"/>
                  </a:lnTo>
                  <a:lnTo>
                    <a:pt x="3859" y="1168"/>
                  </a:lnTo>
                  <a:lnTo>
                    <a:pt x="3799" y="918"/>
                  </a:lnTo>
                  <a:cubicBezTo>
                    <a:pt x="3685" y="378"/>
                    <a:pt x="3207" y="1"/>
                    <a:pt x="266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1"/>
            <p:cNvSpPr/>
            <p:nvPr/>
          </p:nvSpPr>
          <p:spPr>
            <a:xfrm>
              <a:off x="4968775" y="3232325"/>
              <a:ext cx="93175" cy="64500"/>
            </a:xfrm>
            <a:custGeom>
              <a:avLst/>
              <a:gdLst/>
              <a:ahLst/>
              <a:cxnLst/>
              <a:rect l="l" t="t" r="r" b="b"/>
              <a:pathLst>
                <a:path w="3727" h="2580" extrusionOk="0">
                  <a:moveTo>
                    <a:pt x="2939" y="1"/>
                  </a:moveTo>
                  <a:cubicBezTo>
                    <a:pt x="2214" y="1"/>
                    <a:pt x="957" y="451"/>
                    <a:pt x="607" y="657"/>
                  </a:cubicBezTo>
                  <a:cubicBezTo>
                    <a:pt x="131" y="943"/>
                    <a:pt x="0" y="1574"/>
                    <a:pt x="298" y="2062"/>
                  </a:cubicBezTo>
                  <a:cubicBezTo>
                    <a:pt x="499" y="2392"/>
                    <a:pt x="846" y="2580"/>
                    <a:pt x="1193" y="2580"/>
                  </a:cubicBezTo>
                  <a:cubicBezTo>
                    <a:pt x="1360" y="2580"/>
                    <a:pt x="1528" y="2536"/>
                    <a:pt x="1679" y="2443"/>
                  </a:cubicBezTo>
                  <a:cubicBezTo>
                    <a:pt x="2155" y="2157"/>
                    <a:pt x="3727" y="657"/>
                    <a:pt x="3429" y="169"/>
                  </a:cubicBezTo>
                  <a:cubicBezTo>
                    <a:pt x="3356" y="49"/>
                    <a:pt x="3176" y="1"/>
                    <a:pt x="2939"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5013400" y="3429425"/>
              <a:ext cx="175050" cy="371000"/>
            </a:xfrm>
            <a:custGeom>
              <a:avLst/>
              <a:gdLst/>
              <a:ahLst/>
              <a:cxnLst/>
              <a:rect l="l" t="t" r="r" b="b"/>
              <a:pathLst>
                <a:path w="7002" h="14840" extrusionOk="0">
                  <a:moveTo>
                    <a:pt x="6978" y="0"/>
                  </a:moveTo>
                  <a:cubicBezTo>
                    <a:pt x="6133" y="227"/>
                    <a:pt x="5287" y="453"/>
                    <a:pt x="4430" y="655"/>
                  </a:cubicBezTo>
                  <a:cubicBezTo>
                    <a:pt x="4442" y="679"/>
                    <a:pt x="4442" y="703"/>
                    <a:pt x="4442" y="727"/>
                  </a:cubicBezTo>
                  <a:lnTo>
                    <a:pt x="4502" y="1215"/>
                  </a:lnTo>
                  <a:cubicBezTo>
                    <a:pt x="4513" y="1381"/>
                    <a:pt x="4513" y="1548"/>
                    <a:pt x="4525" y="1703"/>
                  </a:cubicBezTo>
                  <a:cubicBezTo>
                    <a:pt x="4525" y="1870"/>
                    <a:pt x="4549" y="2036"/>
                    <a:pt x="4537" y="2203"/>
                  </a:cubicBezTo>
                  <a:lnTo>
                    <a:pt x="4537" y="2703"/>
                  </a:lnTo>
                  <a:cubicBezTo>
                    <a:pt x="4502" y="4025"/>
                    <a:pt x="4275" y="5370"/>
                    <a:pt x="3918" y="6692"/>
                  </a:cubicBezTo>
                  <a:lnTo>
                    <a:pt x="3609" y="7668"/>
                  </a:lnTo>
                  <a:lnTo>
                    <a:pt x="3525" y="7906"/>
                  </a:lnTo>
                  <a:lnTo>
                    <a:pt x="3430" y="8156"/>
                  </a:lnTo>
                  <a:lnTo>
                    <a:pt x="3239" y="8632"/>
                  </a:lnTo>
                  <a:cubicBezTo>
                    <a:pt x="3001" y="9275"/>
                    <a:pt x="2680" y="9894"/>
                    <a:pt x="2382" y="10525"/>
                  </a:cubicBezTo>
                  <a:cubicBezTo>
                    <a:pt x="2239" y="10835"/>
                    <a:pt x="2049" y="11133"/>
                    <a:pt x="1870" y="11442"/>
                  </a:cubicBezTo>
                  <a:lnTo>
                    <a:pt x="1346" y="12347"/>
                  </a:lnTo>
                  <a:cubicBezTo>
                    <a:pt x="953" y="12930"/>
                    <a:pt x="549" y="13502"/>
                    <a:pt x="156" y="14085"/>
                  </a:cubicBezTo>
                  <a:lnTo>
                    <a:pt x="132" y="14121"/>
                  </a:lnTo>
                  <a:cubicBezTo>
                    <a:pt x="1" y="14312"/>
                    <a:pt x="25" y="14574"/>
                    <a:pt x="215" y="14728"/>
                  </a:cubicBezTo>
                  <a:cubicBezTo>
                    <a:pt x="301" y="14803"/>
                    <a:pt x="409" y="14840"/>
                    <a:pt x="516" y="14840"/>
                  </a:cubicBezTo>
                  <a:cubicBezTo>
                    <a:pt x="647" y="14840"/>
                    <a:pt x="778" y="14785"/>
                    <a:pt x="870" y="14681"/>
                  </a:cubicBezTo>
                  <a:cubicBezTo>
                    <a:pt x="1334" y="14133"/>
                    <a:pt x="1823" y="13585"/>
                    <a:pt x="2287" y="13014"/>
                  </a:cubicBezTo>
                  <a:lnTo>
                    <a:pt x="2942" y="12133"/>
                  </a:lnTo>
                  <a:cubicBezTo>
                    <a:pt x="3156" y="11835"/>
                    <a:pt x="3394" y="11549"/>
                    <a:pt x="3573" y="11228"/>
                  </a:cubicBezTo>
                  <a:cubicBezTo>
                    <a:pt x="3966" y="10609"/>
                    <a:pt x="4382" y="9990"/>
                    <a:pt x="4716" y="9311"/>
                  </a:cubicBezTo>
                  <a:lnTo>
                    <a:pt x="4978" y="8823"/>
                  </a:lnTo>
                  <a:lnTo>
                    <a:pt x="5109" y="8573"/>
                  </a:lnTo>
                  <a:lnTo>
                    <a:pt x="5216" y="8323"/>
                  </a:lnTo>
                  <a:lnTo>
                    <a:pt x="5668" y="7287"/>
                  </a:lnTo>
                  <a:cubicBezTo>
                    <a:pt x="6216" y="5894"/>
                    <a:pt x="6633" y="4418"/>
                    <a:pt x="6847" y="2894"/>
                  </a:cubicBezTo>
                  <a:cubicBezTo>
                    <a:pt x="6895" y="2513"/>
                    <a:pt x="6942" y="2132"/>
                    <a:pt x="6954" y="1739"/>
                  </a:cubicBezTo>
                  <a:cubicBezTo>
                    <a:pt x="6966" y="1548"/>
                    <a:pt x="6990" y="1358"/>
                    <a:pt x="6990" y="1155"/>
                  </a:cubicBezTo>
                  <a:lnTo>
                    <a:pt x="6990" y="572"/>
                  </a:lnTo>
                  <a:cubicBezTo>
                    <a:pt x="7002" y="381"/>
                    <a:pt x="6978" y="191"/>
                    <a:pt x="697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5100025" y="3336375"/>
              <a:ext cx="94975" cy="120425"/>
            </a:xfrm>
            <a:custGeom>
              <a:avLst/>
              <a:gdLst/>
              <a:ahLst/>
              <a:cxnLst/>
              <a:rect l="l" t="t" r="r" b="b"/>
              <a:pathLst>
                <a:path w="3799" h="4817" extrusionOk="0">
                  <a:moveTo>
                    <a:pt x="1653" y="1"/>
                  </a:moveTo>
                  <a:cubicBezTo>
                    <a:pt x="1455" y="1"/>
                    <a:pt x="1242" y="53"/>
                    <a:pt x="1025" y="198"/>
                  </a:cubicBezTo>
                  <a:cubicBezTo>
                    <a:pt x="1" y="865"/>
                    <a:pt x="227" y="1686"/>
                    <a:pt x="227" y="1686"/>
                  </a:cubicBezTo>
                  <a:cubicBezTo>
                    <a:pt x="227" y="1686"/>
                    <a:pt x="775" y="3556"/>
                    <a:pt x="941" y="4770"/>
                  </a:cubicBezTo>
                  <a:cubicBezTo>
                    <a:pt x="945" y="4803"/>
                    <a:pt x="1023" y="4817"/>
                    <a:pt x="1150" y="4817"/>
                  </a:cubicBezTo>
                  <a:cubicBezTo>
                    <a:pt x="1808" y="4817"/>
                    <a:pt x="3799" y="4449"/>
                    <a:pt x="3799" y="4449"/>
                  </a:cubicBezTo>
                  <a:cubicBezTo>
                    <a:pt x="3704" y="2591"/>
                    <a:pt x="3215" y="1389"/>
                    <a:pt x="2906" y="817"/>
                  </a:cubicBezTo>
                  <a:cubicBezTo>
                    <a:pt x="2715" y="460"/>
                    <a:pt x="2406" y="174"/>
                    <a:pt x="2013" y="55"/>
                  </a:cubicBezTo>
                  <a:cubicBezTo>
                    <a:pt x="1901" y="23"/>
                    <a:pt x="1780" y="1"/>
                    <a:pt x="1653"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4647300" y="4206900"/>
              <a:ext cx="192300" cy="100625"/>
            </a:xfrm>
            <a:custGeom>
              <a:avLst/>
              <a:gdLst/>
              <a:ahLst/>
              <a:cxnLst/>
              <a:rect l="l" t="t" r="r" b="b"/>
              <a:pathLst>
                <a:path w="7692" h="4025" extrusionOk="0">
                  <a:moveTo>
                    <a:pt x="3656" y="0"/>
                  </a:moveTo>
                  <a:cubicBezTo>
                    <a:pt x="2691" y="0"/>
                    <a:pt x="1155" y="1882"/>
                    <a:pt x="298" y="3072"/>
                  </a:cubicBezTo>
                  <a:cubicBezTo>
                    <a:pt x="0" y="3465"/>
                    <a:pt x="286" y="4025"/>
                    <a:pt x="786" y="4025"/>
                  </a:cubicBezTo>
                  <a:lnTo>
                    <a:pt x="7692" y="4025"/>
                  </a:lnTo>
                  <a:cubicBezTo>
                    <a:pt x="7692" y="4025"/>
                    <a:pt x="5084" y="0"/>
                    <a:pt x="365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1"/>
            <p:cNvSpPr/>
            <p:nvPr/>
          </p:nvSpPr>
          <p:spPr>
            <a:xfrm>
              <a:off x="4990800" y="3777975"/>
              <a:ext cx="54475" cy="61925"/>
            </a:xfrm>
            <a:custGeom>
              <a:avLst/>
              <a:gdLst/>
              <a:ahLst/>
              <a:cxnLst/>
              <a:rect l="l" t="t" r="r" b="b"/>
              <a:pathLst>
                <a:path w="2179" h="2477" extrusionOk="0">
                  <a:moveTo>
                    <a:pt x="1179" y="1"/>
                  </a:moveTo>
                  <a:cubicBezTo>
                    <a:pt x="1179" y="1"/>
                    <a:pt x="322" y="786"/>
                    <a:pt x="238" y="1060"/>
                  </a:cubicBezTo>
                  <a:cubicBezTo>
                    <a:pt x="155" y="1334"/>
                    <a:pt x="0" y="2001"/>
                    <a:pt x="262" y="2477"/>
                  </a:cubicBezTo>
                  <a:cubicBezTo>
                    <a:pt x="262" y="2477"/>
                    <a:pt x="1048" y="1334"/>
                    <a:pt x="1357" y="1334"/>
                  </a:cubicBezTo>
                  <a:cubicBezTo>
                    <a:pt x="1359" y="1334"/>
                    <a:pt x="1361" y="1334"/>
                    <a:pt x="1363" y="1334"/>
                  </a:cubicBezTo>
                  <a:cubicBezTo>
                    <a:pt x="1655" y="1334"/>
                    <a:pt x="1643" y="2310"/>
                    <a:pt x="1643" y="2310"/>
                  </a:cubicBezTo>
                  <a:cubicBezTo>
                    <a:pt x="1643" y="2310"/>
                    <a:pt x="1953" y="2156"/>
                    <a:pt x="2084" y="1894"/>
                  </a:cubicBezTo>
                  <a:cubicBezTo>
                    <a:pt x="2179" y="1679"/>
                    <a:pt x="1953" y="131"/>
                    <a:pt x="1953" y="131"/>
                  </a:cubicBezTo>
                  <a:lnTo>
                    <a:pt x="1179"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1"/>
            <p:cNvSpPr/>
            <p:nvPr/>
          </p:nvSpPr>
          <p:spPr>
            <a:xfrm>
              <a:off x="6190050" y="4148875"/>
              <a:ext cx="267025" cy="158050"/>
            </a:xfrm>
            <a:custGeom>
              <a:avLst/>
              <a:gdLst/>
              <a:ahLst/>
              <a:cxnLst/>
              <a:rect l="l" t="t" r="r" b="b"/>
              <a:pathLst>
                <a:path w="10681" h="6322" extrusionOk="0">
                  <a:moveTo>
                    <a:pt x="3313" y="1"/>
                  </a:moveTo>
                  <a:cubicBezTo>
                    <a:pt x="3074" y="1"/>
                    <a:pt x="2836" y="110"/>
                    <a:pt x="2679" y="321"/>
                  </a:cubicBezTo>
                  <a:lnTo>
                    <a:pt x="310" y="3417"/>
                  </a:lnTo>
                  <a:cubicBezTo>
                    <a:pt x="0" y="3822"/>
                    <a:pt x="143" y="4405"/>
                    <a:pt x="596" y="4619"/>
                  </a:cubicBezTo>
                  <a:lnTo>
                    <a:pt x="4013" y="6239"/>
                  </a:lnTo>
                  <a:cubicBezTo>
                    <a:pt x="4120" y="6298"/>
                    <a:pt x="4239" y="6322"/>
                    <a:pt x="4358" y="6322"/>
                  </a:cubicBezTo>
                  <a:lnTo>
                    <a:pt x="10204" y="6322"/>
                  </a:lnTo>
                  <a:cubicBezTo>
                    <a:pt x="10526" y="6322"/>
                    <a:pt x="10680" y="5917"/>
                    <a:pt x="10430" y="5715"/>
                  </a:cubicBezTo>
                  <a:lnTo>
                    <a:pt x="3822" y="190"/>
                  </a:lnTo>
                  <a:cubicBezTo>
                    <a:pt x="3674" y="62"/>
                    <a:pt x="3493" y="1"/>
                    <a:pt x="3313"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1"/>
            <p:cNvSpPr/>
            <p:nvPr/>
          </p:nvSpPr>
          <p:spPr>
            <a:xfrm>
              <a:off x="5336375" y="4266025"/>
              <a:ext cx="306900" cy="49300"/>
            </a:xfrm>
            <a:custGeom>
              <a:avLst/>
              <a:gdLst/>
              <a:ahLst/>
              <a:cxnLst/>
              <a:rect l="l" t="t" r="r" b="b"/>
              <a:pathLst>
                <a:path w="12276" h="1972" extrusionOk="0">
                  <a:moveTo>
                    <a:pt x="5787" y="1"/>
                  </a:moveTo>
                  <a:cubicBezTo>
                    <a:pt x="5199" y="1"/>
                    <a:pt x="4948" y="539"/>
                    <a:pt x="4060" y="898"/>
                  </a:cubicBezTo>
                  <a:cubicBezTo>
                    <a:pt x="3370" y="1172"/>
                    <a:pt x="2215" y="1302"/>
                    <a:pt x="2215" y="1302"/>
                  </a:cubicBezTo>
                  <a:cubicBezTo>
                    <a:pt x="619" y="1457"/>
                    <a:pt x="0" y="1898"/>
                    <a:pt x="1703" y="1945"/>
                  </a:cubicBezTo>
                  <a:cubicBezTo>
                    <a:pt x="2616" y="1965"/>
                    <a:pt x="4095" y="1972"/>
                    <a:pt x="5661" y="1972"/>
                  </a:cubicBezTo>
                  <a:cubicBezTo>
                    <a:pt x="8794" y="1972"/>
                    <a:pt x="12276" y="1945"/>
                    <a:pt x="12276" y="1945"/>
                  </a:cubicBezTo>
                  <a:lnTo>
                    <a:pt x="11847" y="112"/>
                  </a:lnTo>
                  <a:cubicBezTo>
                    <a:pt x="10601" y="404"/>
                    <a:pt x="9816" y="967"/>
                    <a:pt x="8653" y="967"/>
                  </a:cubicBezTo>
                  <a:cubicBezTo>
                    <a:pt x="8394" y="967"/>
                    <a:pt x="8117" y="939"/>
                    <a:pt x="7811" y="874"/>
                  </a:cubicBezTo>
                  <a:cubicBezTo>
                    <a:pt x="7382" y="779"/>
                    <a:pt x="6918" y="350"/>
                    <a:pt x="6334" y="124"/>
                  </a:cubicBezTo>
                  <a:cubicBezTo>
                    <a:pt x="6117" y="37"/>
                    <a:pt x="5941" y="1"/>
                    <a:pt x="578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1"/>
            <p:cNvSpPr/>
            <p:nvPr/>
          </p:nvSpPr>
          <p:spPr>
            <a:xfrm>
              <a:off x="5336375" y="4266025"/>
              <a:ext cx="186650" cy="49250"/>
            </a:xfrm>
            <a:custGeom>
              <a:avLst/>
              <a:gdLst/>
              <a:ahLst/>
              <a:cxnLst/>
              <a:rect l="l" t="t" r="r" b="b"/>
              <a:pathLst>
                <a:path w="7466" h="1970" extrusionOk="0">
                  <a:moveTo>
                    <a:pt x="5787" y="1"/>
                  </a:moveTo>
                  <a:cubicBezTo>
                    <a:pt x="5199" y="1"/>
                    <a:pt x="4948" y="539"/>
                    <a:pt x="4060" y="898"/>
                  </a:cubicBezTo>
                  <a:cubicBezTo>
                    <a:pt x="3370" y="1172"/>
                    <a:pt x="2215" y="1302"/>
                    <a:pt x="2215" y="1302"/>
                  </a:cubicBezTo>
                  <a:cubicBezTo>
                    <a:pt x="619" y="1457"/>
                    <a:pt x="0" y="1898"/>
                    <a:pt x="1703" y="1945"/>
                  </a:cubicBezTo>
                  <a:cubicBezTo>
                    <a:pt x="2512" y="1957"/>
                    <a:pt x="3786" y="1969"/>
                    <a:pt x="5168" y="1969"/>
                  </a:cubicBezTo>
                  <a:cubicBezTo>
                    <a:pt x="5430" y="1255"/>
                    <a:pt x="6049" y="695"/>
                    <a:pt x="7037" y="695"/>
                  </a:cubicBezTo>
                  <a:cubicBezTo>
                    <a:pt x="7192" y="695"/>
                    <a:pt x="7323" y="707"/>
                    <a:pt x="7465" y="731"/>
                  </a:cubicBezTo>
                  <a:cubicBezTo>
                    <a:pt x="7120" y="564"/>
                    <a:pt x="6763" y="290"/>
                    <a:pt x="6334" y="124"/>
                  </a:cubicBezTo>
                  <a:cubicBezTo>
                    <a:pt x="6117" y="37"/>
                    <a:pt x="5941" y="1"/>
                    <a:pt x="5787" y="1"/>
                  </a:cubicBezTo>
                  <a:close/>
                </a:path>
              </a:pathLst>
            </a:custGeom>
            <a:solidFill>
              <a:srgbClr val="053B5C"/>
            </a:solidFill>
            <a:ln w="3875" cap="flat" cmpd="sng">
              <a:solidFill>
                <a:srgbClr val="053B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1"/>
            <p:cNvSpPr/>
            <p:nvPr/>
          </p:nvSpPr>
          <p:spPr>
            <a:xfrm>
              <a:off x="5959650" y="4004675"/>
              <a:ext cx="129825" cy="313300"/>
            </a:xfrm>
            <a:custGeom>
              <a:avLst/>
              <a:gdLst/>
              <a:ahLst/>
              <a:cxnLst/>
              <a:rect l="l" t="t" r="r" b="b"/>
              <a:pathLst>
                <a:path w="5193" h="12532" extrusionOk="0">
                  <a:moveTo>
                    <a:pt x="3118" y="0"/>
                  </a:moveTo>
                  <a:cubicBezTo>
                    <a:pt x="1524" y="0"/>
                    <a:pt x="188" y="1290"/>
                    <a:pt x="96" y="2946"/>
                  </a:cubicBezTo>
                  <a:cubicBezTo>
                    <a:pt x="1" y="4672"/>
                    <a:pt x="1073" y="12435"/>
                    <a:pt x="2739" y="12530"/>
                  </a:cubicBezTo>
                  <a:cubicBezTo>
                    <a:pt x="2748" y="12531"/>
                    <a:pt x="2757" y="12531"/>
                    <a:pt x="2766" y="12531"/>
                  </a:cubicBezTo>
                  <a:cubicBezTo>
                    <a:pt x="4413" y="12531"/>
                    <a:pt x="5002" y="4782"/>
                    <a:pt x="5097" y="3077"/>
                  </a:cubicBezTo>
                  <a:cubicBezTo>
                    <a:pt x="5192" y="1362"/>
                    <a:pt x="4954" y="100"/>
                    <a:pt x="3287" y="5"/>
                  </a:cubicBezTo>
                  <a:cubicBezTo>
                    <a:pt x="3230" y="2"/>
                    <a:pt x="3174" y="0"/>
                    <a:pt x="3118"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1"/>
            <p:cNvSpPr/>
            <p:nvPr/>
          </p:nvSpPr>
          <p:spPr>
            <a:xfrm>
              <a:off x="5674500" y="4231875"/>
              <a:ext cx="382200" cy="93550"/>
            </a:xfrm>
            <a:custGeom>
              <a:avLst/>
              <a:gdLst/>
              <a:ahLst/>
              <a:cxnLst/>
              <a:rect l="l" t="t" r="r" b="b"/>
              <a:pathLst>
                <a:path w="15288" h="3742" extrusionOk="0">
                  <a:moveTo>
                    <a:pt x="12880" y="1"/>
                  </a:moveTo>
                  <a:cubicBezTo>
                    <a:pt x="12862" y="1"/>
                    <a:pt x="12843" y="1"/>
                    <a:pt x="12824" y="1"/>
                  </a:cubicBezTo>
                  <a:cubicBezTo>
                    <a:pt x="11478" y="25"/>
                    <a:pt x="1" y="1264"/>
                    <a:pt x="13" y="2287"/>
                  </a:cubicBezTo>
                  <a:cubicBezTo>
                    <a:pt x="25" y="3323"/>
                    <a:pt x="12383" y="3669"/>
                    <a:pt x="13717" y="3740"/>
                  </a:cubicBezTo>
                  <a:cubicBezTo>
                    <a:pt x="13737" y="3741"/>
                    <a:pt x="13758" y="3742"/>
                    <a:pt x="13778" y="3742"/>
                  </a:cubicBezTo>
                  <a:cubicBezTo>
                    <a:pt x="14586" y="3742"/>
                    <a:pt x="15288" y="2834"/>
                    <a:pt x="15265" y="1835"/>
                  </a:cubicBezTo>
                  <a:cubicBezTo>
                    <a:pt x="15253" y="814"/>
                    <a:pt x="14188" y="1"/>
                    <a:pt x="12880"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1"/>
            <p:cNvSpPr/>
            <p:nvPr/>
          </p:nvSpPr>
          <p:spPr>
            <a:xfrm>
              <a:off x="5820050" y="4008025"/>
              <a:ext cx="201850" cy="318550"/>
            </a:xfrm>
            <a:custGeom>
              <a:avLst/>
              <a:gdLst/>
              <a:ahLst/>
              <a:cxnLst/>
              <a:rect l="l" t="t" r="r" b="b"/>
              <a:pathLst>
                <a:path w="8074" h="12742" extrusionOk="0">
                  <a:moveTo>
                    <a:pt x="5133" y="1"/>
                  </a:moveTo>
                  <a:cubicBezTo>
                    <a:pt x="4095" y="1"/>
                    <a:pt x="3247" y="623"/>
                    <a:pt x="2727" y="1824"/>
                  </a:cubicBezTo>
                  <a:cubicBezTo>
                    <a:pt x="2001" y="3491"/>
                    <a:pt x="1" y="11992"/>
                    <a:pt x="1632" y="12694"/>
                  </a:cubicBezTo>
                  <a:cubicBezTo>
                    <a:pt x="1707" y="12726"/>
                    <a:pt x="1785" y="12742"/>
                    <a:pt x="1865" y="12742"/>
                  </a:cubicBezTo>
                  <a:cubicBezTo>
                    <a:pt x="3532" y="12742"/>
                    <a:pt x="6273" y="6068"/>
                    <a:pt x="6966" y="4467"/>
                  </a:cubicBezTo>
                  <a:cubicBezTo>
                    <a:pt x="7692" y="2788"/>
                    <a:pt x="8073" y="1002"/>
                    <a:pt x="6454" y="300"/>
                  </a:cubicBezTo>
                  <a:cubicBezTo>
                    <a:pt x="5990" y="100"/>
                    <a:pt x="5546" y="1"/>
                    <a:pt x="5133" y="1"/>
                  </a:cubicBezTo>
                  <a:close/>
                </a:path>
              </a:pathLst>
            </a:custGeom>
            <a:solidFill>
              <a:srgbClr val="0D4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1"/>
            <p:cNvSpPr/>
            <p:nvPr/>
          </p:nvSpPr>
          <p:spPr>
            <a:xfrm>
              <a:off x="5557225" y="4231875"/>
              <a:ext cx="351275" cy="95175"/>
            </a:xfrm>
            <a:custGeom>
              <a:avLst/>
              <a:gdLst/>
              <a:ahLst/>
              <a:cxnLst/>
              <a:rect l="l" t="t" r="r" b="b"/>
              <a:pathLst>
                <a:path w="14051" h="3807" extrusionOk="0">
                  <a:moveTo>
                    <a:pt x="11642" y="1"/>
                  </a:moveTo>
                  <a:cubicBezTo>
                    <a:pt x="11623" y="1"/>
                    <a:pt x="11604" y="1"/>
                    <a:pt x="11585" y="1"/>
                  </a:cubicBezTo>
                  <a:cubicBezTo>
                    <a:pt x="10526" y="13"/>
                    <a:pt x="2989" y="1180"/>
                    <a:pt x="1" y="2014"/>
                  </a:cubicBezTo>
                  <a:cubicBezTo>
                    <a:pt x="155" y="2776"/>
                    <a:pt x="132" y="3300"/>
                    <a:pt x="132" y="3371"/>
                  </a:cubicBezTo>
                  <a:cubicBezTo>
                    <a:pt x="3712" y="3424"/>
                    <a:pt x="9893" y="3807"/>
                    <a:pt x="11951" y="3807"/>
                  </a:cubicBezTo>
                  <a:cubicBezTo>
                    <a:pt x="12207" y="3807"/>
                    <a:pt x="12399" y="3801"/>
                    <a:pt x="12514" y="3788"/>
                  </a:cubicBezTo>
                  <a:cubicBezTo>
                    <a:pt x="12955" y="3740"/>
                    <a:pt x="14050" y="2859"/>
                    <a:pt x="14038" y="1835"/>
                  </a:cubicBezTo>
                  <a:cubicBezTo>
                    <a:pt x="14015" y="814"/>
                    <a:pt x="12950" y="1"/>
                    <a:pt x="11642" y="1"/>
                  </a:cubicBezTo>
                  <a:close/>
                </a:path>
              </a:pathLst>
            </a:custGeom>
            <a:solidFill>
              <a:srgbClr val="0D4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6028125" y="3951800"/>
              <a:ext cx="230850" cy="189150"/>
            </a:xfrm>
            <a:custGeom>
              <a:avLst/>
              <a:gdLst/>
              <a:ahLst/>
              <a:cxnLst/>
              <a:rect l="l" t="t" r="r" b="b"/>
              <a:pathLst>
                <a:path w="9234" h="7566" extrusionOk="0">
                  <a:moveTo>
                    <a:pt x="465" y="1"/>
                  </a:moveTo>
                  <a:cubicBezTo>
                    <a:pt x="0" y="3465"/>
                    <a:pt x="2144" y="6644"/>
                    <a:pt x="8668" y="7561"/>
                  </a:cubicBezTo>
                  <a:cubicBezTo>
                    <a:pt x="8688" y="7564"/>
                    <a:pt x="8707" y="7565"/>
                    <a:pt x="8726" y="7565"/>
                  </a:cubicBezTo>
                  <a:cubicBezTo>
                    <a:pt x="9110" y="7565"/>
                    <a:pt x="9233" y="7006"/>
                    <a:pt x="8859" y="6859"/>
                  </a:cubicBezTo>
                  <a:cubicBezTo>
                    <a:pt x="8537" y="6787"/>
                    <a:pt x="5656" y="5930"/>
                    <a:pt x="4001" y="4251"/>
                  </a:cubicBezTo>
                  <a:cubicBezTo>
                    <a:pt x="2703" y="2834"/>
                    <a:pt x="2453" y="1406"/>
                    <a:pt x="2858"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1"/>
            <p:cNvSpPr/>
            <p:nvPr/>
          </p:nvSpPr>
          <p:spPr>
            <a:xfrm>
              <a:off x="5862325" y="3783350"/>
              <a:ext cx="255725" cy="349450"/>
            </a:xfrm>
            <a:custGeom>
              <a:avLst/>
              <a:gdLst/>
              <a:ahLst/>
              <a:cxnLst/>
              <a:rect l="l" t="t" r="r" b="b"/>
              <a:pathLst>
                <a:path w="10229" h="13978" extrusionOk="0">
                  <a:moveTo>
                    <a:pt x="4828" y="0"/>
                  </a:moveTo>
                  <a:cubicBezTo>
                    <a:pt x="4243" y="0"/>
                    <a:pt x="3720" y="402"/>
                    <a:pt x="3584" y="988"/>
                  </a:cubicBezTo>
                  <a:cubicBezTo>
                    <a:pt x="3203" y="2619"/>
                    <a:pt x="2501" y="5643"/>
                    <a:pt x="1775" y="8358"/>
                  </a:cubicBezTo>
                  <a:cubicBezTo>
                    <a:pt x="1108" y="10870"/>
                    <a:pt x="1" y="12025"/>
                    <a:pt x="370" y="12668"/>
                  </a:cubicBezTo>
                  <a:lnTo>
                    <a:pt x="8621" y="13978"/>
                  </a:lnTo>
                  <a:cubicBezTo>
                    <a:pt x="8621" y="13978"/>
                    <a:pt x="9240" y="10334"/>
                    <a:pt x="9490" y="8048"/>
                  </a:cubicBezTo>
                  <a:cubicBezTo>
                    <a:pt x="9752" y="5798"/>
                    <a:pt x="10002" y="3500"/>
                    <a:pt x="10157" y="2179"/>
                  </a:cubicBezTo>
                  <a:cubicBezTo>
                    <a:pt x="10228" y="1548"/>
                    <a:pt x="9799" y="952"/>
                    <a:pt x="9168" y="833"/>
                  </a:cubicBezTo>
                  <a:lnTo>
                    <a:pt x="5073" y="24"/>
                  </a:lnTo>
                  <a:cubicBezTo>
                    <a:pt x="4990" y="8"/>
                    <a:pt x="4908" y="0"/>
                    <a:pt x="482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1"/>
            <p:cNvSpPr/>
            <p:nvPr/>
          </p:nvSpPr>
          <p:spPr>
            <a:xfrm>
              <a:off x="5863225" y="3782800"/>
              <a:ext cx="254825" cy="353875"/>
            </a:xfrm>
            <a:custGeom>
              <a:avLst/>
              <a:gdLst/>
              <a:ahLst/>
              <a:cxnLst/>
              <a:rect l="l" t="t" r="r" b="b"/>
              <a:pathLst>
                <a:path w="10193" h="14155" extrusionOk="0">
                  <a:moveTo>
                    <a:pt x="4707" y="1"/>
                  </a:moveTo>
                  <a:cubicBezTo>
                    <a:pt x="4171" y="1"/>
                    <a:pt x="3687" y="370"/>
                    <a:pt x="3572" y="915"/>
                  </a:cubicBezTo>
                  <a:cubicBezTo>
                    <a:pt x="3203" y="2510"/>
                    <a:pt x="2477" y="5606"/>
                    <a:pt x="1739" y="8380"/>
                  </a:cubicBezTo>
                  <a:cubicBezTo>
                    <a:pt x="1072" y="10892"/>
                    <a:pt x="0" y="11904"/>
                    <a:pt x="334" y="12690"/>
                  </a:cubicBezTo>
                  <a:lnTo>
                    <a:pt x="8978" y="14155"/>
                  </a:lnTo>
                  <a:cubicBezTo>
                    <a:pt x="8978" y="14155"/>
                    <a:pt x="9204" y="10345"/>
                    <a:pt x="9454" y="8070"/>
                  </a:cubicBezTo>
                  <a:cubicBezTo>
                    <a:pt x="9716" y="5796"/>
                    <a:pt x="9978" y="3475"/>
                    <a:pt x="10121" y="2165"/>
                  </a:cubicBezTo>
                  <a:cubicBezTo>
                    <a:pt x="10192" y="1546"/>
                    <a:pt x="9775" y="986"/>
                    <a:pt x="9168" y="867"/>
                  </a:cubicBezTo>
                  <a:lnTo>
                    <a:pt x="8501" y="736"/>
                  </a:lnTo>
                  <a:cubicBezTo>
                    <a:pt x="8223" y="1143"/>
                    <a:pt x="7780" y="1426"/>
                    <a:pt x="7199" y="1426"/>
                  </a:cubicBezTo>
                  <a:cubicBezTo>
                    <a:pt x="7083" y="1426"/>
                    <a:pt x="6961" y="1415"/>
                    <a:pt x="6835" y="1391"/>
                  </a:cubicBezTo>
                  <a:cubicBezTo>
                    <a:pt x="6073" y="1236"/>
                    <a:pt x="5668" y="724"/>
                    <a:pt x="5537" y="153"/>
                  </a:cubicBezTo>
                  <a:lnTo>
                    <a:pt x="4930" y="22"/>
                  </a:lnTo>
                  <a:cubicBezTo>
                    <a:pt x="4855" y="7"/>
                    <a:pt x="4781" y="1"/>
                    <a:pt x="4707" y="1"/>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1"/>
            <p:cNvSpPr/>
            <p:nvPr/>
          </p:nvSpPr>
          <p:spPr>
            <a:xfrm>
              <a:off x="6024250" y="3693450"/>
              <a:ext cx="36050" cy="71150"/>
            </a:xfrm>
            <a:custGeom>
              <a:avLst/>
              <a:gdLst/>
              <a:ahLst/>
              <a:cxnLst/>
              <a:rect l="l" t="t" r="r" b="b"/>
              <a:pathLst>
                <a:path w="1442" h="2846" extrusionOk="0">
                  <a:moveTo>
                    <a:pt x="274" y="0"/>
                  </a:moveTo>
                  <a:lnTo>
                    <a:pt x="72" y="1607"/>
                  </a:lnTo>
                  <a:cubicBezTo>
                    <a:pt x="1" y="2215"/>
                    <a:pt x="429" y="2762"/>
                    <a:pt x="1036" y="2846"/>
                  </a:cubicBezTo>
                  <a:lnTo>
                    <a:pt x="1120" y="2846"/>
                  </a:lnTo>
                  <a:lnTo>
                    <a:pt x="1441" y="131"/>
                  </a:lnTo>
                  <a:lnTo>
                    <a:pt x="274"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1"/>
            <p:cNvSpPr/>
            <p:nvPr/>
          </p:nvSpPr>
          <p:spPr>
            <a:xfrm>
              <a:off x="6011750" y="3746125"/>
              <a:ext cx="70875" cy="66400"/>
            </a:xfrm>
            <a:custGeom>
              <a:avLst/>
              <a:gdLst/>
              <a:ahLst/>
              <a:cxnLst/>
              <a:rect l="l" t="t" r="r" b="b"/>
              <a:pathLst>
                <a:path w="2835" h="2656" extrusionOk="0">
                  <a:moveTo>
                    <a:pt x="1632" y="1"/>
                  </a:moveTo>
                  <a:lnTo>
                    <a:pt x="1" y="1751"/>
                  </a:lnTo>
                  <a:lnTo>
                    <a:pt x="1" y="2037"/>
                  </a:lnTo>
                  <a:lnTo>
                    <a:pt x="1894" y="2656"/>
                  </a:lnTo>
                  <a:lnTo>
                    <a:pt x="2834" y="905"/>
                  </a:lnTo>
                  <a:lnTo>
                    <a:pt x="1632"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6036150" y="3746125"/>
              <a:ext cx="46475" cy="53075"/>
            </a:xfrm>
            <a:custGeom>
              <a:avLst/>
              <a:gdLst/>
              <a:ahLst/>
              <a:cxnLst/>
              <a:rect l="l" t="t" r="r" b="b"/>
              <a:pathLst>
                <a:path w="1859" h="2123" extrusionOk="0">
                  <a:moveTo>
                    <a:pt x="656" y="1"/>
                  </a:moveTo>
                  <a:lnTo>
                    <a:pt x="1" y="703"/>
                  </a:lnTo>
                  <a:cubicBezTo>
                    <a:pt x="96" y="1191"/>
                    <a:pt x="239" y="1739"/>
                    <a:pt x="703" y="2013"/>
                  </a:cubicBezTo>
                  <a:cubicBezTo>
                    <a:pt x="839" y="2086"/>
                    <a:pt x="992" y="2122"/>
                    <a:pt x="1140" y="2122"/>
                  </a:cubicBezTo>
                  <a:cubicBezTo>
                    <a:pt x="1162" y="2122"/>
                    <a:pt x="1183" y="2121"/>
                    <a:pt x="1203" y="2120"/>
                  </a:cubicBezTo>
                  <a:lnTo>
                    <a:pt x="1858" y="905"/>
                  </a:lnTo>
                  <a:lnTo>
                    <a:pt x="65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6032000" y="3690175"/>
              <a:ext cx="86325" cy="100800"/>
            </a:xfrm>
            <a:custGeom>
              <a:avLst/>
              <a:gdLst/>
              <a:ahLst/>
              <a:cxnLst/>
              <a:rect l="l" t="t" r="r" b="b"/>
              <a:pathLst>
                <a:path w="3453" h="4032" extrusionOk="0">
                  <a:moveTo>
                    <a:pt x="357" y="0"/>
                  </a:moveTo>
                  <a:lnTo>
                    <a:pt x="119" y="2000"/>
                  </a:lnTo>
                  <a:cubicBezTo>
                    <a:pt x="0" y="3001"/>
                    <a:pt x="715" y="3905"/>
                    <a:pt x="1715" y="4024"/>
                  </a:cubicBezTo>
                  <a:cubicBezTo>
                    <a:pt x="1751" y="4029"/>
                    <a:pt x="1788" y="4031"/>
                    <a:pt x="1824" y="4031"/>
                  </a:cubicBezTo>
                  <a:cubicBezTo>
                    <a:pt x="2278" y="4031"/>
                    <a:pt x="2674" y="3682"/>
                    <a:pt x="2917" y="2965"/>
                  </a:cubicBezTo>
                  <a:cubicBezTo>
                    <a:pt x="3274" y="1929"/>
                    <a:pt x="3453" y="369"/>
                    <a:pt x="3453" y="369"/>
                  </a:cubicBezTo>
                  <a:lnTo>
                    <a:pt x="357"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6033775" y="3708625"/>
              <a:ext cx="15500" cy="8350"/>
            </a:xfrm>
            <a:custGeom>
              <a:avLst/>
              <a:gdLst/>
              <a:ahLst/>
              <a:cxnLst/>
              <a:rect l="l" t="t" r="r" b="b"/>
              <a:pathLst>
                <a:path w="620" h="334" extrusionOk="0">
                  <a:moveTo>
                    <a:pt x="36" y="0"/>
                  </a:moveTo>
                  <a:lnTo>
                    <a:pt x="1" y="262"/>
                  </a:lnTo>
                  <a:lnTo>
                    <a:pt x="584" y="334"/>
                  </a:lnTo>
                  <a:lnTo>
                    <a:pt x="620" y="72"/>
                  </a:lnTo>
                  <a:lnTo>
                    <a:pt x="36"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6026050" y="3713300"/>
              <a:ext cx="24425" cy="35575"/>
            </a:xfrm>
            <a:custGeom>
              <a:avLst/>
              <a:gdLst/>
              <a:ahLst/>
              <a:cxnLst/>
              <a:rect l="l" t="t" r="r" b="b"/>
              <a:pathLst>
                <a:path w="977" h="1423" extrusionOk="0">
                  <a:moveTo>
                    <a:pt x="525" y="0"/>
                  </a:moveTo>
                  <a:cubicBezTo>
                    <a:pt x="316" y="0"/>
                    <a:pt x="90" y="103"/>
                    <a:pt x="48" y="456"/>
                  </a:cubicBezTo>
                  <a:cubicBezTo>
                    <a:pt x="0" y="849"/>
                    <a:pt x="191" y="1397"/>
                    <a:pt x="429" y="1421"/>
                  </a:cubicBezTo>
                  <a:cubicBezTo>
                    <a:pt x="437" y="1422"/>
                    <a:pt x="446" y="1422"/>
                    <a:pt x="454" y="1422"/>
                  </a:cubicBezTo>
                  <a:cubicBezTo>
                    <a:pt x="672" y="1422"/>
                    <a:pt x="883" y="1133"/>
                    <a:pt x="929" y="766"/>
                  </a:cubicBezTo>
                  <a:cubicBezTo>
                    <a:pt x="976" y="373"/>
                    <a:pt x="822" y="28"/>
                    <a:pt x="595" y="4"/>
                  </a:cubicBezTo>
                  <a:cubicBezTo>
                    <a:pt x="572" y="1"/>
                    <a:pt x="549" y="0"/>
                    <a:pt x="525"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6029900" y="3669750"/>
              <a:ext cx="97950" cy="68650"/>
            </a:xfrm>
            <a:custGeom>
              <a:avLst/>
              <a:gdLst/>
              <a:ahLst/>
              <a:cxnLst/>
              <a:rect l="l" t="t" r="r" b="b"/>
              <a:pathLst>
                <a:path w="3918" h="2746" extrusionOk="0">
                  <a:moveTo>
                    <a:pt x="1179" y="0"/>
                  </a:moveTo>
                  <a:cubicBezTo>
                    <a:pt x="602" y="0"/>
                    <a:pt x="103" y="432"/>
                    <a:pt x="37" y="1008"/>
                  </a:cubicBezTo>
                  <a:lnTo>
                    <a:pt x="1" y="1258"/>
                  </a:lnTo>
                  <a:lnTo>
                    <a:pt x="465" y="1793"/>
                  </a:lnTo>
                  <a:lnTo>
                    <a:pt x="549" y="2282"/>
                  </a:lnTo>
                  <a:lnTo>
                    <a:pt x="596" y="2282"/>
                  </a:lnTo>
                  <a:cubicBezTo>
                    <a:pt x="612" y="2284"/>
                    <a:pt x="628" y="2284"/>
                    <a:pt x="643" y="2284"/>
                  </a:cubicBezTo>
                  <a:cubicBezTo>
                    <a:pt x="826" y="2284"/>
                    <a:pt x="980" y="2159"/>
                    <a:pt x="1013" y="1972"/>
                  </a:cubicBezTo>
                  <a:cubicBezTo>
                    <a:pt x="1068" y="1672"/>
                    <a:pt x="1290" y="1445"/>
                    <a:pt x="1590" y="1445"/>
                  </a:cubicBezTo>
                  <a:cubicBezTo>
                    <a:pt x="1612" y="1445"/>
                    <a:pt x="1634" y="1446"/>
                    <a:pt x="1656" y="1448"/>
                  </a:cubicBezTo>
                  <a:lnTo>
                    <a:pt x="2584" y="1555"/>
                  </a:lnTo>
                  <a:cubicBezTo>
                    <a:pt x="3144" y="1627"/>
                    <a:pt x="3394" y="1972"/>
                    <a:pt x="3346" y="2389"/>
                  </a:cubicBezTo>
                  <a:lnTo>
                    <a:pt x="3275" y="2746"/>
                  </a:lnTo>
                  <a:lnTo>
                    <a:pt x="3275" y="2746"/>
                  </a:lnTo>
                  <a:lnTo>
                    <a:pt x="3656" y="2032"/>
                  </a:lnTo>
                  <a:cubicBezTo>
                    <a:pt x="3763" y="1793"/>
                    <a:pt x="3811" y="1532"/>
                    <a:pt x="3799" y="1270"/>
                  </a:cubicBezTo>
                  <a:cubicBezTo>
                    <a:pt x="3799" y="1270"/>
                    <a:pt x="3918" y="377"/>
                    <a:pt x="3585" y="162"/>
                  </a:cubicBezTo>
                  <a:cubicBezTo>
                    <a:pt x="3461" y="86"/>
                    <a:pt x="3297" y="61"/>
                    <a:pt x="3122" y="61"/>
                  </a:cubicBezTo>
                  <a:cubicBezTo>
                    <a:pt x="2860" y="61"/>
                    <a:pt x="2573" y="117"/>
                    <a:pt x="2358" y="139"/>
                  </a:cubicBezTo>
                  <a:cubicBezTo>
                    <a:pt x="2340" y="140"/>
                    <a:pt x="2318" y="141"/>
                    <a:pt x="2295" y="141"/>
                  </a:cubicBezTo>
                  <a:cubicBezTo>
                    <a:pt x="1988" y="141"/>
                    <a:pt x="1311" y="8"/>
                    <a:pt x="1311" y="8"/>
                  </a:cubicBezTo>
                  <a:cubicBezTo>
                    <a:pt x="1266" y="3"/>
                    <a:pt x="1223" y="0"/>
                    <a:pt x="1179"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1"/>
            <p:cNvSpPr/>
            <p:nvPr/>
          </p:nvSpPr>
          <p:spPr>
            <a:xfrm>
              <a:off x="5932275" y="3782200"/>
              <a:ext cx="331775" cy="323475"/>
            </a:xfrm>
            <a:custGeom>
              <a:avLst/>
              <a:gdLst/>
              <a:ahLst/>
              <a:cxnLst/>
              <a:rect l="l" t="t" r="r" b="b"/>
              <a:pathLst>
                <a:path w="13271" h="12939" extrusionOk="0">
                  <a:moveTo>
                    <a:pt x="1572" y="0"/>
                  </a:moveTo>
                  <a:cubicBezTo>
                    <a:pt x="957" y="0"/>
                    <a:pt x="337" y="428"/>
                    <a:pt x="263" y="1177"/>
                  </a:cubicBezTo>
                  <a:cubicBezTo>
                    <a:pt x="1" y="3772"/>
                    <a:pt x="1513" y="6428"/>
                    <a:pt x="4358" y="9059"/>
                  </a:cubicBezTo>
                  <a:cubicBezTo>
                    <a:pt x="6204" y="10583"/>
                    <a:pt x="7883" y="11857"/>
                    <a:pt x="12657" y="12928"/>
                  </a:cubicBezTo>
                  <a:cubicBezTo>
                    <a:pt x="12687" y="12935"/>
                    <a:pt x="12716" y="12938"/>
                    <a:pt x="12744" y="12938"/>
                  </a:cubicBezTo>
                  <a:cubicBezTo>
                    <a:pt x="13113" y="12938"/>
                    <a:pt x="13270" y="12392"/>
                    <a:pt x="12883" y="12226"/>
                  </a:cubicBezTo>
                  <a:lnTo>
                    <a:pt x="12859" y="12214"/>
                  </a:lnTo>
                  <a:cubicBezTo>
                    <a:pt x="12597" y="12095"/>
                    <a:pt x="12264" y="11952"/>
                    <a:pt x="11895" y="11785"/>
                  </a:cubicBezTo>
                  <a:cubicBezTo>
                    <a:pt x="10514" y="11166"/>
                    <a:pt x="8549" y="10214"/>
                    <a:pt x="7299" y="9059"/>
                  </a:cubicBezTo>
                  <a:cubicBezTo>
                    <a:pt x="4823" y="6856"/>
                    <a:pt x="2644" y="4665"/>
                    <a:pt x="2846" y="1641"/>
                  </a:cubicBezTo>
                  <a:cubicBezTo>
                    <a:pt x="2896" y="502"/>
                    <a:pt x="2237" y="0"/>
                    <a:pt x="157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1"/>
            <p:cNvSpPr/>
            <p:nvPr/>
          </p:nvSpPr>
          <p:spPr>
            <a:xfrm>
              <a:off x="5929300" y="3781550"/>
              <a:ext cx="83075" cy="116150"/>
            </a:xfrm>
            <a:custGeom>
              <a:avLst/>
              <a:gdLst/>
              <a:ahLst/>
              <a:cxnLst/>
              <a:rect l="l" t="t" r="r" b="b"/>
              <a:pathLst>
                <a:path w="3323" h="4646" extrusionOk="0">
                  <a:moveTo>
                    <a:pt x="1722" y="1"/>
                  </a:moveTo>
                  <a:cubicBezTo>
                    <a:pt x="1587" y="1"/>
                    <a:pt x="1438" y="15"/>
                    <a:pt x="1274" y="48"/>
                  </a:cubicBezTo>
                  <a:cubicBezTo>
                    <a:pt x="358" y="239"/>
                    <a:pt x="322" y="1274"/>
                    <a:pt x="322" y="1274"/>
                  </a:cubicBezTo>
                  <a:cubicBezTo>
                    <a:pt x="322" y="1417"/>
                    <a:pt x="1" y="2322"/>
                    <a:pt x="632" y="4310"/>
                  </a:cubicBezTo>
                  <a:cubicBezTo>
                    <a:pt x="702" y="4512"/>
                    <a:pt x="892" y="4645"/>
                    <a:pt x="1101" y="4645"/>
                  </a:cubicBezTo>
                  <a:cubicBezTo>
                    <a:pt x="1138" y="4645"/>
                    <a:pt x="1177" y="4641"/>
                    <a:pt x="1215" y="4632"/>
                  </a:cubicBezTo>
                  <a:cubicBezTo>
                    <a:pt x="1941" y="4429"/>
                    <a:pt x="3322" y="4037"/>
                    <a:pt x="3299" y="3894"/>
                  </a:cubicBezTo>
                  <a:cubicBezTo>
                    <a:pt x="3037" y="2513"/>
                    <a:pt x="3025" y="1393"/>
                    <a:pt x="3025" y="1370"/>
                  </a:cubicBezTo>
                  <a:lnTo>
                    <a:pt x="3025" y="1405"/>
                  </a:lnTo>
                  <a:lnTo>
                    <a:pt x="2858" y="620"/>
                  </a:lnTo>
                  <a:cubicBezTo>
                    <a:pt x="2834" y="548"/>
                    <a:pt x="2810" y="489"/>
                    <a:pt x="2763" y="429"/>
                  </a:cubicBezTo>
                  <a:cubicBezTo>
                    <a:pt x="2637" y="274"/>
                    <a:pt x="2314" y="1"/>
                    <a:pt x="1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6250425" y="4127575"/>
              <a:ext cx="63175" cy="67400"/>
            </a:xfrm>
            <a:custGeom>
              <a:avLst/>
              <a:gdLst/>
              <a:ahLst/>
              <a:cxnLst/>
              <a:rect l="l" t="t" r="r" b="b"/>
              <a:pathLst>
                <a:path w="2527" h="2696" extrusionOk="0">
                  <a:moveTo>
                    <a:pt x="611" y="1"/>
                  </a:moveTo>
                  <a:cubicBezTo>
                    <a:pt x="409" y="1"/>
                    <a:pt x="289" y="144"/>
                    <a:pt x="169" y="352"/>
                  </a:cubicBezTo>
                  <a:cubicBezTo>
                    <a:pt x="0" y="633"/>
                    <a:pt x="1096" y="2274"/>
                    <a:pt x="1308" y="2274"/>
                  </a:cubicBezTo>
                  <a:cubicBezTo>
                    <a:pt x="1321" y="2274"/>
                    <a:pt x="1330" y="2268"/>
                    <a:pt x="1336" y="2257"/>
                  </a:cubicBezTo>
                  <a:cubicBezTo>
                    <a:pt x="1455" y="2042"/>
                    <a:pt x="1002" y="1411"/>
                    <a:pt x="1145" y="1268"/>
                  </a:cubicBezTo>
                  <a:cubicBezTo>
                    <a:pt x="1146" y="1268"/>
                    <a:pt x="1146" y="1268"/>
                    <a:pt x="1147" y="1268"/>
                  </a:cubicBezTo>
                  <a:cubicBezTo>
                    <a:pt x="1178" y="1268"/>
                    <a:pt x="1590" y="1503"/>
                    <a:pt x="1764" y="1852"/>
                  </a:cubicBezTo>
                  <a:cubicBezTo>
                    <a:pt x="1920" y="2143"/>
                    <a:pt x="2186" y="2696"/>
                    <a:pt x="2370" y="2696"/>
                  </a:cubicBezTo>
                  <a:cubicBezTo>
                    <a:pt x="2411" y="2696"/>
                    <a:pt x="2448" y="2668"/>
                    <a:pt x="2479" y="2602"/>
                  </a:cubicBezTo>
                  <a:cubicBezTo>
                    <a:pt x="2526" y="2507"/>
                    <a:pt x="2407" y="1685"/>
                    <a:pt x="2169" y="1304"/>
                  </a:cubicBezTo>
                  <a:cubicBezTo>
                    <a:pt x="1931" y="911"/>
                    <a:pt x="1431" y="364"/>
                    <a:pt x="979" y="113"/>
                  </a:cubicBezTo>
                  <a:cubicBezTo>
                    <a:pt x="830" y="35"/>
                    <a:pt x="710" y="1"/>
                    <a:pt x="611"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a:off x="6102825" y="3367800"/>
              <a:ext cx="326850" cy="934675"/>
            </a:xfrm>
            <a:custGeom>
              <a:avLst/>
              <a:gdLst/>
              <a:ahLst/>
              <a:cxnLst/>
              <a:rect l="l" t="t" r="r" b="b"/>
              <a:pathLst>
                <a:path w="13074" h="37387" extrusionOk="0">
                  <a:moveTo>
                    <a:pt x="6442" y="1"/>
                  </a:moveTo>
                  <a:cubicBezTo>
                    <a:pt x="6347" y="1"/>
                    <a:pt x="6252" y="60"/>
                    <a:pt x="6240" y="179"/>
                  </a:cubicBezTo>
                  <a:lnTo>
                    <a:pt x="5978" y="2763"/>
                  </a:lnTo>
                  <a:lnTo>
                    <a:pt x="5978" y="13586"/>
                  </a:lnTo>
                  <a:lnTo>
                    <a:pt x="584" y="4108"/>
                  </a:lnTo>
                  <a:cubicBezTo>
                    <a:pt x="527" y="4019"/>
                    <a:pt x="425" y="3968"/>
                    <a:pt x="325" y="3968"/>
                  </a:cubicBezTo>
                  <a:cubicBezTo>
                    <a:pt x="279" y="3968"/>
                    <a:pt x="233" y="3979"/>
                    <a:pt x="191" y="4001"/>
                  </a:cubicBezTo>
                  <a:cubicBezTo>
                    <a:pt x="48" y="4085"/>
                    <a:pt x="1" y="4263"/>
                    <a:pt x="84" y="4394"/>
                  </a:cubicBezTo>
                  <a:lnTo>
                    <a:pt x="5085" y="13169"/>
                  </a:lnTo>
                  <a:cubicBezTo>
                    <a:pt x="5668" y="14193"/>
                    <a:pt x="5978" y="15360"/>
                    <a:pt x="5978" y="16538"/>
                  </a:cubicBezTo>
                  <a:lnTo>
                    <a:pt x="5978" y="37386"/>
                  </a:lnTo>
                  <a:lnTo>
                    <a:pt x="6906" y="37386"/>
                  </a:lnTo>
                  <a:lnTo>
                    <a:pt x="6906" y="16777"/>
                  </a:lnTo>
                  <a:cubicBezTo>
                    <a:pt x="6906" y="15467"/>
                    <a:pt x="7287" y="14181"/>
                    <a:pt x="8002" y="13074"/>
                  </a:cubicBezTo>
                  <a:lnTo>
                    <a:pt x="12991" y="5406"/>
                  </a:lnTo>
                  <a:cubicBezTo>
                    <a:pt x="13074" y="5275"/>
                    <a:pt x="13038" y="5097"/>
                    <a:pt x="12907" y="5013"/>
                  </a:cubicBezTo>
                  <a:cubicBezTo>
                    <a:pt x="12860" y="4983"/>
                    <a:pt x="12806" y="4968"/>
                    <a:pt x="12753" y="4968"/>
                  </a:cubicBezTo>
                  <a:cubicBezTo>
                    <a:pt x="12659" y="4968"/>
                    <a:pt x="12567" y="5013"/>
                    <a:pt x="12514" y="5097"/>
                  </a:cubicBezTo>
                  <a:lnTo>
                    <a:pt x="6906" y="13717"/>
                  </a:lnTo>
                  <a:lnTo>
                    <a:pt x="6906" y="2763"/>
                  </a:lnTo>
                  <a:lnTo>
                    <a:pt x="6645" y="179"/>
                  </a:lnTo>
                  <a:cubicBezTo>
                    <a:pt x="6633" y="60"/>
                    <a:pt x="6537" y="1"/>
                    <a:pt x="6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6083200" y="3414550"/>
              <a:ext cx="47350" cy="60425"/>
            </a:xfrm>
            <a:custGeom>
              <a:avLst/>
              <a:gdLst/>
              <a:ahLst/>
              <a:cxnLst/>
              <a:rect l="l" t="t" r="r" b="b"/>
              <a:pathLst>
                <a:path w="1894" h="2417" extrusionOk="0">
                  <a:moveTo>
                    <a:pt x="310" y="0"/>
                  </a:moveTo>
                  <a:cubicBezTo>
                    <a:pt x="310" y="0"/>
                    <a:pt x="0" y="1238"/>
                    <a:pt x="226" y="1691"/>
                  </a:cubicBezTo>
                  <a:cubicBezTo>
                    <a:pt x="441" y="2143"/>
                    <a:pt x="1476" y="2417"/>
                    <a:pt x="1476" y="2417"/>
                  </a:cubicBezTo>
                  <a:cubicBezTo>
                    <a:pt x="1476" y="2417"/>
                    <a:pt x="1893" y="1441"/>
                    <a:pt x="1679" y="988"/>
                  </a:cubicBezTo>
                  <a:cubicBezTo>
                    <a:pt x="1465" y="536"/>
                    <a:pt x="310" y="0"/>
                    <a:pt x="310"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6071875" y="3478225"/>
              <a:ext cx="44675" cy="29425"/>
            </a:xfrm>
            <a:custGeom>
              <a:avLst/>
              <a:gdLst/>
              <a:ahLst/>
              <a:cxnLst/>
              <a:rect l="l" t="t" r="r" b="b"/>
              <a:pathLst>
                <a:path w="1787" h="1177" extrusionOk="0">
                  <a:moveTo>
                    <a:pt x="973" y="1"/>
                  </a:moveTo>
                  <a:cubicBezTo>
                    <a:pt x="881" y="1"/>
                    <a:pt x="796" y="14"/>
                    <a:pt x="727" y="49"/>
                  </a:cubicBezTo>
                  <a:cubicBezTo>
                    <a:pt x="394" y="203"/>
                    <a:pt x="1" y="1061"/>
                    <a:pt x="1" y="1061"/>
                  </a:cubicBezTo>
                  <a:cubicBezTo>
                    <a:pt x="1" y="1061"/>
                    <a:pt x="495" y="1176"/>
                    <a:pt x="890" y="1176"/>
                  </a:cubicBezTo>
                  <a:cubicBezTo>
                    <a:pt x="1033" y="1176"/>
                    <a:pt x="1162" y="1161"/>
                    <a:pt x="1251" y="1120"/>
                  </a:cubicBezTo>
                  <a:cubicBezTo>
                    <a:pt x="1584" y="953"/>
                    <a:pt x="1787" y="203"/>
                    <a:pt x="1787" y="203"/>
                  </a:cubicBezTo>
                  <a:cubicBezTo>
                    <a:pt x="1787" y="203"/>
                    <a:pt x="1329" y="1"/>
                    <a:pt x="973"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6266550" y="3505100"/>
              <a:ext cx="44675" cy="29425"/>
            </a:xfrm>
            <a:custGeom>
              <a:avLst/>
              <a:gdLst/>
              <a:ahLst/>
              <a:cxnLst/>
              <a:rect l="l" t="t" r="r" b="b"/>
              <a:pathLst>
                <a:path w="1787" h="1177" extrusionOk="0">
                  <a:moveTo>
                    <a:pt x="897" y="1"/>
                  </a:moveTo>
                  <a:cubicBezTo>
                    <a:pt x="754" y="1"/>
                    <a:pt x="625" y="16"/>
                    <a:pt x="536" y="57"/>
                  </a:cubicBezTo>
                  <a:cubicBezTo>
                    <a:pt x="203" y="224"/>
                    <a:pt x="0" y="974"/>
                    <a:pt x="0" y="974"/>
                  </a:cubicBezTo>
                  <a:cubicBezTo>
                    <a:pt x="0" y="974"/>
                    <a:pt x="458" y="1177"/>
                    <a:pt x="814" y="1177"/>
                  </a:cubicBezTo>
                  <a:cubicBezTo>
                    <a:pt x="906" y="1177"/>
                    <a:pt x="991" y="1163"/>
                    <a:pt x="1060" y="1129"/>
                  </a:cubicBezTo>
                  <a:cubicBezTo>
                    <a:pt x="1393" y="974"/>
                    <a:pt x="1786" y="117"/>
                    <a:pt x="1786" y="117"/>
                  </a:cubicBezTo>
                  <a:cubicBezTo>
                    <a:pt x="1786" y="117"/>
                    <a:pt x="1291" y="1"/>
                    <a:pt x="897"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6106700" y="3542750"/>
              <a:ext cx="46750" cy="29525"/>
            </a:xfrm>
            <a:custGeom>
              <a:avLst/>
              <a:gdLst/>
              <a:ahLst/>
              <a:cxnLst/>
              <a:rect l="l" t="t" r="r" b="b"/>
              <a:pathLst>
                <a:path w="1870" h="1181" extrusionOk="0">
                  <a:moveTo>
                    <a:pt x="1038" y="1"/>
                  </a:moveTo>
                  <a:cubicBezTo>
                    <a:pt x="628" y="1"/>
                    <a:pt x="1" y="230"/>
                    <a:pt x="1" y="230"/>
                  </a:cubicBezTo>
                  <a:cubicBezTo>
                    <a:pt x="1" y="230"/>
                    <a:pt x="489" y="1039"/>
                    <a:pt x="846" y="1158"/>
                  </a:cubicBezTo>
                  <a:cubicBezTo>
                    <a:pt x="891" y="1174"/>
                    <a:pt x="943" y="1181"/>
                    <a:pt x="997" y="1181"/>
                  </a:cubicBezTo>
                  <a:cubicBezTo>
                    <a:pt x="1358" y="1181"/>
                    <a:pt x="1870" y="885"/>
                    <a:pt x="1870" y="885"/>
                  </a:cubicBezTo>
                  <a:cubicBezTo>
                    <a:pt x="1870" y="885"/>
                    <a:pt x="1584" y="158"/>
                    <a:pt x="1239" y="27"/>
                  </a:cubicBezTo>
                  <a:cubicBezTo>
                    <a:pt x="1183" y="9"/>
                    <a:pt x="1114" y="1"/>
                    <a:pt x="1038"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6165650" y="3525575"/>
              <a:ext cx="34250" cy="46750"/>
            </a:xfrm>
            <a:custGeom>
              <a:avLst/>
              <a:gdLst/>
              <a:ahLst/>
              <a:cxnLst/>
              <a:rect l="l" t="t" r="r" b="b"/>
              <a:pathLst>
                <a:path w="1370" h="1870" extrusionOk="0">
                  <a:moveTo>
                    <a:pt x="1048" y="0"/>
                  </a:moveTo>
                  <a:cubicBezTo>
                    <a:pt x="1048" y="0"/>
                    <a:pt x="238" y="488"/>
                    <a:pt x="119" y="833"/>
                  </a:cubicBezTo>
                  <a:cubicBezTo>
                    <a:pt x="0" y="1191"/>
                    <a:pt x="393" y="1869"/>
                    <a:pt x="393" y="1869"/>
                  </a:cubicBezTo>
                  <a:cubicBezTo>
                    <a:pt x="393" y="1869"/>
                    <a:pt x="1119" y="1584"/>
                    <a:pt x="1250" y="1226"/>
                  </a:cubicBezTo>
                  <a:cubicBezTo>
                    <a:pt x="1369" y="881"/>
                    <a:pt x="1048" y="0"/>
                    <a:pt x="1048"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6116525" y="3439250"/>
              <a:ext cx="46450" cy="63125"/>
            </a:xfrm>
            <a:custGeom>
              <a:avLst/>
              <a:gdLst/>
              <a:ahLst/>
              <a:cxnLst/>
              <a:rect l="l" t="t" r="r" b="b"/>
              <a:pathLst>
                <a:path w="1858" h="2525" extrusionOk="0">
                  <a:moveTo>
                    <a:pt x="1417" y="0"/>
                  </a:moveTo>
                  <a:cubicBezTo>
                    <a:pt x="1417" y="0"/>
                    <a:pt x="334" y="655"/>
                    <a:pt x="167" y="1131"/>
                  </a:cubicBezTo>
                  <a:cubicBezTo>
                    <a:pt x="1" y="1608"/>
                    <a:pt x="524" y="2524"/>
                    <a:pt x="524" y="2524"/>
                  </a:cubicBezTo>
                  <a:cubicBezTo>
                    <a:pt x="524" y="2524"/>
                    <a:pt x="1525" y="2143"/>
                    <a:pt x="1691" y="1667"/>
                  </a:cubicBezTo>
                  <a:cubicBezTo>
                    <a:pt x="1858" y="1191"/>
                    <a:pt x="1417" y="0"/>
                    <a:pt x="1417"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6417450" y="3441325"/>
              <a:ext cx="47350" cy="58675"/>
            </a:xfrm>
            <a:custGeom>
              <a:avLst/>
              <a:gdLst/>
              <a:ahLst/>
              <a:cxnLst/>
              <a:rect l="l" t="t" r="r" b="b"/>
              <a:pathLst>
                <a:path w="1894" h="2347" extrusionOk="0">
                  <a:moveTo>
                    <a:pt x="1668" y="1"/>
                  </a:moveTo>
                  <a:cubicBezTo>
                    <a:pt x="1667" y="1"/>
                    <a:pt x="489" y="465"/>
                    <a:pt x="239" y="905"/>
                  </a:cubicBezTo>
                  <a:cubicBezTo>
                    <a:pt x="1" y="1346"/>
                    <a:pt x="358" y="2346"/>
                    <a:pt x="358" y="2346"/>
                  </a:cubicBezTo>
                  <a:cubicBezTo>
                    <a:pt x="358" y="2346"/>
                    <a:pt x="1406" y="2132"/>
                    <a:pt x="1656" y="1691"/>
                  </a:cubicBezTo>
                  <a:cubicBezTo>
                    <a:pt x="1894" y="1251"/>
                    <a:pt x="1668" y="1"/>
                    <a:pt x="1668"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6358225" y="3587900"/>
              <a:ext cx="47650" cy="29500"/>
            </a:xfrm>
            <a:custGeom>
              <a:avLst/>
              <a:gdLst/>
              <a:ahLst/>
              <a:cxnLst/>
              <a:rect l="l" t="t" r="r" b="b"/>
              <a:pathLst>
                <a:path w="1906" h="1180" extrusionOk="0">
                  <a:moveTo>
                    <a:pt x="843" y="0"/>
                  </a:moveTo>
                  <a:cubicBezTo>
                    <a:pt x="787" y="0"/>
                    <a:pt x="735" y="6"/>
                    <a:pt x="691" y="19"/>
                  </a:cubicBezTo>
                  <a:cubicBezTo>
                    <a:pt x="334" y="114"/>
                    <a:pt x="0" y="829"/>
                    <a:pt x="0" y="829"/>
                  </a:cubicBezTo>
                  <a:cubicBezTo>
                    <a:pt x="0" y="829"/>
                    <a:pt x="521" y="1179"/>
                    <a:pt x="887" y="1179"/>
                  </a:cubicBezTo>
                  <a:cubicBezTo>
                    <a:pt x="931" y="1179"/>
                    <a:pt x="974" y="1174"/>
                    <a:pt x="1012" y="1162"/>
                  </a:cubicBezTo>
                  <a:cubicBezTo>
                    <a:pt x="1370" y="1067"/>
                    <a:pt x="1905" y="293"/>
                    <a:pt x="1905" y="293"/>
                  </a:cubicBezTo>
                  <a:cubicBezTo>
                    <a:pt x="1905" y="293"/>
                    <a:pt x="1247" y="0"/>
                    <a:pt x="843"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6357025" y="3501750"/>
              <a:ext cx="33975" cy="47650"/>
            </a:xfrm>
            <a:custGeom>
              <a:avLst/>
              <a:gdLst/>
              <a:ahLst/>
              <a:cxnLst/>
              <a:rect l="l" t="t" r="r" b="b"/>
              <a:pathLst>
                <a:path w="1359" h="1906" extrusionOk="0">
                  <a:moveTo>
                    <a:pt x="382" y="1"/>
                  </a:moveTo>
                  <a:cubicBezTo>
                    <a:pt x="382" y="1"/>
                    <a:pt x="1" y="858"/>
                    <a:pt x="108" y="1215"/>
                  </a:cubicBezTo>
                  <a:cubicBezTo>
                    <a:pt x="203" y="1572"/>
                    <a:pt x="918" y="1906"/>
                    <a:pt x="918" y="1906"/>
                  </a:cubicBezTo>
                  <a:cubicBezTo>
                    <a:pt x="918" y="1906"/>
                    <a:pt x="1358" y="1251"/>
                    <a:pt x="1251" y="893"/>
                  </a:cubicBezTo>
                  <a:cubicBezTo>
                    <a:pt x="1156" y="536"/>
                    <a:pt x="382" y="1"/>
                    <a:pt x="382"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6409425" y="3495475"/>
              <a:ext cx="64600" cy="39900"/>
            </a:xfrm>
            <a:custGeom>
              <a:avLst/>
              <a:gdLst/>
              <a:ahLst/>
              <a:cxnLst/>
              <a:rect l="l" t="t" r="r" b="b"/>
              <a:pathLst>
                <a:path w="2584" h="1596" extrusionOk="0">
                  <a:moveTo>
                    <a:pt x="1143" y="0"/>
                  </a:moveTo>
                  <a:cubicBezTo>
                    <a:pt x="1068" y="0"/>
                    <a:pt x="999" y="8"/>
                    <a:pt x="941" y="25"/>
                  </a:cubicBezTo>
                  <a:cubicBezTo>
                    <a:pt x="453" y="156"/>
                    <a:pt x="0" y="1121"/>
                    <a:pt x="0" y="1121"/>
                  </a:cubicBezTo>
                  <a:cubicBezTo>
                    <a:pt x="0" y="1121"/>
                    <a:pt x="712" y="1595"/>
                    <a:pt x="1212" y="1595"/>
                  </a:cubicBezTo>
                  <a:cubicBezTo>
                    <a:pt x="1272" y="1595"/>
                    <a:pt x="1329" y="1588"/>
                    <a:pt x="1381" y="1573"/>
                  </a:cubicBezTo>
                  <a:cubicBezTo>
                    <a:pt x="1858" y="1442"/>
                    <a:pt x="2584" y="394"/>
                    <a:pt x="2584" y="394"/>
                  </a:cubicBezTo>
                  <a:cubicBezTo>
                    <a:pt x="2584" y="394"/>
                    <a:pt x="1685" y="0"/>
                    <a:pt x="1143"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6260000" y="3351425"/>
              <a:ext cx="46450" cy="63125"/>
            </a:xfrm>
            <a:custGeom>
              <a:avLst/>
              <a:gdLst/>
              <a:ahLst/>
              <a:cxnLst/>
              <a:rect l="l" t="t" r="r" b="b"/>
              <a:pathLst>
                <a:path w="1858" h="2525" extrusionOk="0">
                  <a:moveTo>
                    <a:pt x="1417" y="1"/>
                  </a:moveTo>
                  <a:cubicBezTo>
                    <a:pt x="1417" y="1"/>
                    <a:pt x="334" y="656"/>
                    <a:pt x="167" y="1132"/>
                  </a:cubicBezTo>
                  <a:cubicBezTo>
                    <a:pt x="0" y="1608"/>
                    <a:pt x="536" y="2525"/>
                    <a:pt x="536" y="2525"/>
                  </a:cubicBezTo>
                  <a:cubicBezTo>
                    <a:pt x="536" y="2525"/>
                    <a:pt x="1524" y="2144"/>
                    <a:pt x="1691" y="1668"/>
                  </a:cubicBezTo>
                  <a:cubicBezTo>
                    <a:pt x="1858" y="1192"/>
                    <a:pt x="1417" y="1"/>
                    <a:pt x="1417"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6273100" y="3380450"/>
              <a:ext cx="60450" cy="39800"/>
            </a:xfrm>
            <a:custGeom>
              <a:avLst/>
              <a:gdLst/>
              <a:ahLst/>
              <a:cxnLst/>
              <a:rect l="l" t="t" r="r" b="b"/>
              <a:pathLst>
                <a:path w="2418" h="1592" extrusionOk="0">
                  <a:moveTo>
                    <a:pt x="1213" y="1"/>
                  </a:moveTo>
                  <a:cubicBezTo>
                    <a:pt x="1021" y="1"/>
                    <a:pt x="846" y="21"/>
                    <a:pt x="727" y="78"/>
                  </a:cubicBezTo>
                  <a:cubicBezTo>
                    <a:pt x="274" y="304"/>
                    <a:pt x="0" y="1328"/>
                    <a:pt x="0" y="1328"/>
                  </a:cubicBezTo>
                  <a:cubicBezTo>
                    <a:pt x="0" y="1328"/>
                    <a:pt x="618" y="1592"/>
                    <a:pt x="1098" y="1592"/>
                  </a:cubicBezTo>
                  <a:cubicBezTo>
                    <a:pt x="1222" y="1592"/>
                    <a:pt x="1336" y="1575"/>
                    <a:pt x="1429" y="1531"/>
                  </a:cubicBezTo>
                  <a:cubicBezTo>
                    <a:pt x="1881" y="1316"/>
                    <a:pt x="2417" y="161"/>
                    <a:pt x="2417" y="161"/>
                  </a:cubicBezTo>
                  <a:cubicBezTo>
                    <a:pt x="2417" y="161"/>
                    <a:pt x="1748" y="1"/>
                    <a:pt x="1213"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6209700" y="3449775"/>
              <a:ext cx="54200" cy="42050"/>
            </a:xfrm>
            <a:custGeom>
              <a:avLst/>
              <a:gdLst/>
              <a:ahLst/>
              <a:cxnLst/>
              <a:rect l="l" t="t" r="r" b="b"/>
              <a:pathLst>
                <a:path w="2168" h="1682" extrusionOk="0">
                  <a:moveTo>
                    <a:pt x="329" y="0"/>
                  </a:moveTo>
                  <a:cubicBezTo>
                    <a:pt x="134" y="0"/>
                    <a:pt x="0" y="8"/>
                    <a:pt x="0" y="8"/>
                  </a:cubicBezTo>
                  <a:cubicBezTo>
                    <a:pt x="0" y="8"/>
                    <a:pt x="310" y="1234"/>
                    <a:pt x="726" y="1532"/>
                  </a:cubicBezTo>
                  <a:cubicBezTo>
                    <a:pt x="882" y="1646"/>
                    <a:pt x="1131" y="1682"/>
                    <a:pt x="1379" y="1682"/>
                  </a:cubicBezTo>
                  <a:cubicBezTo>
                    <a:pt x="1775" y="1682"/>
                    <a:pt x="2167" y="1591"/>
                    <a:pt x="2167" y="1591"/>
                  </a:cubicBezTo>
                  <a:cubicBezTo>
                    <a:pt x="2167" y="1591"/>
                    <a:pt x="2084" y="532"/>
                    <a:pt x="1679" y="234"/>
                  </a:cubicBezTo>
                  <a:cubicBezTo>
                    <a:pt x="1405" y="33"/>
                    <a:pt x="735" y="0"/>
                    <a:pt x="329"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6132900" y="4200950"/>
              <a:ext cx="292025" cy="105975"/>
            </a:xfrm>
            <a:custGeom>
              <a:avLst/>
              <a:gdLst/>
              <a:ahLst/>
              <a:cxnLst/>
              <a:rect l="l" t="t" r="r" b="b"/>
              <a:pathLst>
                <a:path w="11681" h="4239" extrusionOk="0">
                  <a:moveTo>
                    <a:pt x="4842" y="0"/>
                  </a:moveTo>
                  <a:cubicBezTo>
                    <a:pt x="4223" y="0"/>
                    <a:pt x="3611" y="240"/>
                    <a:pt x="3156" y="703"/>
                  </a:cubicBezTo>
                  <a:lnTo>
                    <a:pt x="215" y="3632"/>
                  </a:lnTo>
                  <a:cubicBezTo>
                    <a:pt x="0" y="3858"/>
                    <a:pt x="155" y="4239"/>
                    <a:pt x="477" y="4239"/>
                  </a:cubicBezTo>
                  <a:lnTo>
                    <a:pt x="11192" y="4239"/>
                  </a:lnTo>
                  <a:cubicBezTo>
                    <a:pt x="11549" y="4239"/>
                    <a:pt x="11680" y="3763"/>
                    <a:pt x="11371" y="3572"/>
                  </a:cubicBezTo>
                  <a:lnTo>
                    <a:pt x="6096" y="357"/>
                  </a:lnTo>
                  <a:cubicBezTo>
                    <a:pt x="5709" y="117"/>
                    <a:pt x="5274" y="0"/>
                    <a:pt x="4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6224575" y="4049725"/>
              <a:ext cx="59550" cy="64675"/>
            </a:xfrm>
            <a:custGeom>
              <a:avLst/>
              <a:gdLst/>
              <a:ahLst/>
              <a:cxnLst/>
              <a:rect l="l" t="t" r="r" b="b"/>
              <a:pathLst>
                <a:path w="2382" h="2587" extrusionOk="0">
                  <a:moveTo>
                    <a:pt x="1013" y="1"/>
                  </a:moveTo>
                  <a:cubicBezTo>
                    <a:pt x="870" y="1"/>
                    <a:pt x="774" y="751"/>
                    <a:pt x="643" y="882"/>
                  </a:cubicBezTo>
                  <a:cubicBezTo>
                    <a:pt x="524" y="1001"/>
                    <a:pt x="286" y="1168"/>
                    <a:pt x="286" y="1168"/>
                  </a:cubicBezTo>
                  <a:lnTo>
                    <a:pt x="1" y="1954"/>
                  </a:lnTo>
                  <a:cubicBezTo>
                    <a:pt x="1" y="1954"/>
                    <a:pt x="534" y="2587"/>
                    <a:pt x="1493" y="2587"/>
                  </a:cubicBezTo>
                  <a:cubicBezTo>
                    <a:pt x="1527" y="2587"/>
                    <a:pt x="1561" y="2586"/>
                    <a:pt x="1596" y="2585"/>
                  </a:cubicBezTo>
                  <a:cubicBezTo>
                    <a:pt x="1953" y="2573"/>
                    <a:pt x="2108" y="2406"/>
                    <a:pt x="2239" y="2239"/>
                  </a:cubicBezTo>
                  <a:cubicBezTo>
                    <a:pt x="2358" y="2084"/>
                    <a:pt x="2239" y="1799"/>
                    <a:pt x="2310" y="1608"/>
                  </a:cubicBezTo>
                  <a:cubicBezTo>
                    <a:pt x="2382" y="1418"/>
                    <a:pt x="2144" y="1299"/>
                    <a:pt x="2191" y="1084"/>
                  </a:cubicBezTo>
                  <a:cubicBezTo>
                    <a:pt x="2251" y="775"/>
                    <a:pt x="2036" y="620"/>
                    <a:pt x="2036" y="620"/>
                  </a:cubicBezTo>
                  <a:cubicBezTo>
                    <a:pt x="2036" y="620"/>
                    <a:pt x="1826" y="1072"/>
                    <a:pt x="1524" y="1072"/>
                  </a:cubicBezTo>
                  <a:cubicBezTo>
                    <a:pt x="1497" y="1072"/>
                    <a:pt x="1469" y="1068"/>
                    <a:pt x="1441" y="1061"/>
                  </a:cubicBezTo>
                  <a:cubicBezTo>
                    <a:pt x="1144" y="989"/>
                    <a:pt x="1132" y="191"/>
                    <a:pt x="1132" y="191"/>
                  </a:cubicBezTo>
                  <a:cubicBezTo>
                    <a:pt x="1132" y="191"/>
                    <a:pt x="1167" y="1"/>
                    <a:pt x="101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6403175" y="3460500"/>
              <a:ext cx="909850" cy="693150"/>
            </a:xfrm>
            <a:custGeom>
              <a:avLst/>
              <a:gdLst/>
              <a:ahLst/>
              <a:cxnLst/>
              <a:rect l="l" t="t" r="r" b="b"/>
              <a:pathLst>
                <a:path w="36394" h="27726" extrusionOk="0">
                  <a:moveTo>
                    <a:pt x="19634" y="9913"/>
                  </a:moveTo>
                  <a:cubicBezTo>
                    <a:pt x="19884" y="9985"/>
                    <a:pt x="20134" y="10056"/>
                    <a:pt x="20384" y="10140"/>
                  </a:cubicBezTo>
                  <a:cubicBezTo>
                    <a:pt x="20431" y="10461"/>
                    <a:pt x="20467" y="10783"/>
                    <a:pt x="20431" y="11104"/>
                  </a:cubicBezTo>
                  <a:cubicBezTo>
                    <a:pt x="20408" y="11342"/>
                    <a:pt x="20324" y="11580"/>
                    <a:pt x="20241" y="11807"/>
                  </a:cubicBezTo>
                  <a:cubicBezTo>
                    <a:pt x="19788" y="11795"/>
                    <a:pt x="19622" y="11604"/>
                    <a:pt x="19598" y="11033"/>
                  </a:cubicBezTo>
                  <a:cubicBezTo>
                    <a:pt x="19586" y="10783"/>
                    <a:pt x="19610" y="10521"/>
                    <a:pt x="19622" y="10271"/>
                  </a:cubicBezTo>
                  <a:cubicBezTo>
                    <a:pt x="19622" y="10152"/>
                    <a:pt x="19634" y="10033"/>
                    <a:pt x="19634" y="9913"/>
                  </a:cubicBezTo>
                  <a:close/>
                  <a:moveTo>
                    <a:pt x="14776" y="10473"/>
                  </a:moveTo>
                  <a:lnTo>
                    <a:pt x="14776" y="10473"/>
                  </a:lnTo>
                  <a:cubicBezTo>
                    <a:pt x="14693" y="11033"/>
                    <a:pt x="14693" y="11616"/>
                    <a:pt x="14824" y="12271"/>
                  </a:cubicBezTo>
                  <a:cubicBezTo>
                    <a:pt x="14847" y="12378"/>
                    <a:pt x="14895" y="12485"/>
                    <a:pt x="14931" y="12592"/>
                  </a:cubicBezTo>
                  <a:cubicBezTo>
                    <a:pt x="14990" y="12747"/>
                    <a:pt x="15062" y="12902"/>
                    <a:pt x="15014" y="12997"/>
                  </a:cubicBezTo>
                  <a:cubicBezTo>
                    <a:pt x="15002" y="13021"/>
                    <a:pt x="14990" y="13045"/>
                    <a:pt x="14955" y="13069"/>
                  </a:cubicBezTo>
                  <a:cubicBezTo>
                    <a:pt x="14895" y="12973"/>
                    <a:pt x="14824" y="12902"/>
                    <a:pt x="14764" y="12819"/>
                  </a:cubicBezTo>
                  <a:cubicBezTo>
                    <a:pt x="14597" y="12628"/>
                    <a:pt x="14454" y="12438"/>
                    <a:pt x="14359" y="12235"/>
                  </a:cubicBezTo>
                  <a:cubicBezTo>
                    <a:pt x="14181" y="11854"/>
                    <a:pt x="14121" y="11366"/>
                    <a:pt x="14145" y="10902"/>
                  </a:cubicBezTo>
                  <a:cubicBezTo>
                    <a:pt x="14359" y="10735"/>
                    <a:pt x="14574" y="10592"/>
                    <a:pt x="14776" y="10473"/>
                  </a:cubicBezTo>
                  <a:close/>
                  <a:moveTo>
                    <a:pt x="20705" y="10259"/>
                  </a:moveTo>
                  <a:lnTo>
                    <a:pt x="20705" y="10259"/>
                  </a:lnTo>
                  <a:cubicBezTo>
                    <a:pt x="21074" y="10390"/>
                    <a:pt x="21443" y="10533"/>
                    <a:pt x="21813" y="10687"/>
                  </a:cubicBezTo>
                  <a:cubicBezTo>
                    <a:pt x="21777" y="11473"/>
                    <a:pt x="21705" y="12259"/>
                    <a:pt x="21515" y="12961"/>
                  </a:cubicBezTo>
                  <a:cubicBezTo>
                    <a:pt x="21455" y="13211"/>
                    <a:pt x="21372" y="13402"/>
                    <a:pt x="21277" y="13581"/>
                  </a:cubicBezTo>
                  <a:cubicBezTo>
                    <a:pt x="20872" y="13557"/>
                    <a:pt x="20598" y="13462"/>
                    <a:pt x="20455" y="13295"/>
                  </a:cubicBezTo>
                  <a:cubicBezTo>
                    <a:pt x="20312" y="13116"/>
                    <a:pt x="20289" y="12842"/>
                    <a:pt x="20372" y="12438"/>
                  </a:cubicBezTo>
                  <a:cubicBezTo>
                    <a:pt x="20408" y="12283"/>
                    <a:pt x="20467" y="12116"/>
                    <a:pt x="20527" y="11938"/>
                  </a:cubicBezTo>
                  <a:cubicBezTo>
                    <a:pt x="20622" y="11687"/>
                    <a:pt x="20705" y="11426"/>
                    <a:pt x="20741" y="11140"/>
                  </a:cubicBezTo>
                  <a:cubicBezTo>
                    <a:pt x="20777" y="10830"/>
                    <a:pt x="20753" y="10544"/>
                    <a:pt x="20705" y="10259"/>
                  </a:cubicBezTo>
                  <a:close/>
                  <a:moveTo>
                    <a:pt x="18241" y="9652"/>
                  </a:moveTo>
                  <a:lnTo>
                    <a:pt x="18241" y="9652"/>
                  </a:lnTo>
                  <a:cubicBezTo>
                    <a:pt x="18610" y="9687"/>
                    <a:pt x="18967" y="9747"/>
                    <a:pt x="19336" y="9830"/>
                  </a:cubicBezTo>
                  <a:cubicBezTo>
                    <a:pt x="19324" y="9973"/>
                    <a:pt x="19324" y="10116"/>
                    <a:pt x="19312" y="10259"/>
                  </a:cubicBezTo>
                  <a:cubicBezTo>
                    <a:pt x="19300" y="10509"/>
                    <a:pt x="19276" y="10771"/>
                    <a:pt x="19288" y="11045"/>
                  </a:cubicBezTo>
                  <a:cubicBezTo>
                    <a:pt x="19312" y="11521"/>
                    <a:pt x="19431" y="12045"/>
                    <a:pt x="20146" y="12104"/>
                  </a:cubicBezTo>
                  <a:cubicBezTo>
                    <a:pt x="20110" y="12199"/>
                    <a:pt x="20086" y="12283"/>
                    <a:pt x="20074" y="12378"/>
                  </a:cubicBezTo>
                  <a:cubicBezTo>
                    <a:pt x="19955" y="12866"/>
                    <a:pt x="20015" y="13235"/>
                    <a:pt x="20217" y="13485"/>
                  </a:cubicBezTo>
                  <a:cubicBezTo>
                    <a:pt x="20396" y="13712"/>
                    <a:pt x="20681" y="13831"/>
                    <a:pt x="21098" y="13878"/>
                  </a:cubicBezTo>
                  <a:cubicBezTo>
                    <a:pt x="20967" y="14057"/>
                    <a:pt x="20836" y="14212"/>
                    <a:pt x="20681" y="14378"/>
                  </a:cubicBezTo>
                  <a:cubicBezTo>
                    <a:pt x="20491" y="14581"/>
                    <a:pt x="20289" y="14807"/>
                    <a:pt x="20098" y="15093"/>
                  </a:cubicBezTo>
                  <a:cubicBezTo>
                    <a:pt x="20086" y="15105"/>
                    <a:pt x="20074" y="15116"/>
                    <a:pt x="20062" y="15140"/>
                  </a:cubicBezTo>
                  <a:cubicBezTo>
                    <a:pt x="20050" y="15137"/>
                    <a:pt x="20038" y="15136"/>
                    <a:pt x="20027" y="15136"/>
                  </a:cubicBezTo>
                  <a:cubicBezTo>
                    <a:pt x="19992" y="15136"/>
                    <a:pt x="19958" y="15149"/>
                    <a:pt x="19931" y="15176"/>
                  </a:cubicBezTo>
                  <a:cubicBezTo>
                    <a:pt x="19837" y="15279"/>
                    <a:pt x="19713" y="15332"/>
                    <a:pt x="19557" y="15332"/>
                  </a:cubicBezTo>
                  <a:cubicBezTo>
                    <a:pt x="19496" y="15332"/>
                    <a:pt x="19430" y="15324"/>
                    <a:pt x="19360" y="15307"/>
                  </a:cubicBezTo>
                  <a:cubicBezTo>
                    <a:pt x="18836" y="15188"/>
                    <a:pt x="18288" y="14664"/>
                    <a:pt x="18181" y="14307"/>
                  </a:cubicBezTo>
                  <a:cubicBezTo>
                    <a:pt x="18050" y="13914"/>
                    <a:pt x="18145" y="13497"/>
                    <a:pt x="18229" y="13057"/>
                  </a:cubicBezTo>
                  <a:cubicBezTo>
                    <a:pt x="18276" y="12819"/>
                    <a:pt x="18336" y="12569"/>
                    <a:pt x="18348" y="12330"/>
                  </a:cubicBezTo>
                  <a:cubicBezTo>
                    <a:pt x="18395" y="11604"/>
                    <a:pt x="18431" y="10544"/>
                    <a:pt x="18241" y="9652"/>
                  </a:cubicBezTo>
                  <a:close/>
                  <a:moveTo>
                    <a:pt x="13835" y="11152"/>
                  </a:moveTo>
                  <a:cubicBezTo>
                    <a:pt x="13835" y="11592"/>
                    <a:pt x="13919" y="12021"/>
                    <a:pt x="14073" y="12366"/>
                  </a:cubicBezTo>
                  <a:cubicBezTo>
                    <a:pt x="14193" y="12604"/>
                    <a:pt x="14359" y="12819"/>
                    <a:pt x="14526" y="13009"/>
                  </a:cubicBezTo>
                  <a:cubicBezTo>
                    <a:pt x="14585" y="13092"/>
                    <a:pt x="14657" y="13176"/>
                    <a:pt x="14716" y="13259"/>
                  </a:cubicBezTo>
                  <a:cubicBezTo>
                    <a:pt x="14716" y="13283"/>
                    <a:pt x="14716" y="13307"/>
                    <a:pt x="14728" y="13331"/>
                  </a:cubicBezTo>
                  <a:cubicBezTo>
                    <a:pt x="14740" y="13378"/>
                    <a:pt x="14788" y="13402"/>
                    <a:pt x="14824" y="13414"/>
                  </a:cubicBezTo>
                  <a:cubicBezTo>
                    <a:pt x="14895" y="13533"/>
                    <a:pt x="14955" y="13652"/>
                    <a:pt x="14990" y="13783"/>
                  </a:cubicBezTo>
                  <a:cubicBezTo>
                    <a:pt x="15074" y="14069"/>
                    <a:pt x="15026" y="14354"/>
                    <a:pt x="14847" y="14628"/>
                  </a:cubicBezTo>
                  <a:cubicBezTo>
                    <a:pt x="14597" y="15009"/>
                    <a:pt x="14121" y="15319"/>
                    <a:pt x="13633" y="15426"/>
                  </a:cubicBezTo>
                  <a:cubicBezTo>
                    <a:pt x="13490" y="15331"/>
                    <a:pt x="13347" y="15212"/>
                    <a:pt x="13216" y="15081"/>
                  </a:cubicBezTo>
                  <a:cubicBezTo>
                    <a:pt x="12930" y="14819"/>
                    <a:pt x="12538" y="13723"/>
                    <a:pt x="12299" y="12604"/>
                  </a:cubicBezTo>
                  <a:cubicBezTo>
                    <a:pt x="12692" y="12199"/>
                    <a:pt x="13097" y="11807"/>
                    <a:pt x="13502" y="11437"/>
                  </a:cubicBezTo>
                  <a:cubicBezTo>
                    <a:pt x="13609" y="11330"/>
                    <a:pt x="13716" y="11235"/>
                    <a:pt x="13835" y="11152"/>
                  </a:cubicBezTo>
                  <a:close/>
                  <a:moveTo>
                    <a:pt x="22110" y="10806"/>
                  </a:moveTo>
                  <a:cubicBezTo>
                    <a:pt x="22479" y="10961"/>
                    <a:pt x="22848" y="11116"/>
                    <a:pt x="23229" y="11271"/>
                  </a:cubicBezTo>
                  <a:cubicBezTo>
                    <a:pt x="23265" y="11295"/>
                    <a:pt x="23301" y="11306"/>
                    <a:pt x="23337" y="11318"/>
                  </a:cubicBezTo>
                  <a:cubicBezTo>
                    <a:pt x="22991" y="11842"/>
                    <a:pt x="22717" y="12414"/>
                    <a:pt x="22503" y="13021"/>
                  </a:cubicBezTo>
                  <a:cubicBezTo>
                    <a:pt x="22158" y="14033"/>
                    <a:pt x="21777" y="14986"/>
                    <a:pt x="20955" y="15521"/>
                  </a:cubicBezTo>
                  <a:cubicBezTo>
                    <a:pt x="20867" y="15565"/>
                    <a:pt x="20779" y="15630"/>
                    <a:pt x="20682" y="15630"/>
                  </a:cubicBezTo>
                  <a:cubicBezTo>
                    <a:pt x="20674" y="15630"/>
                    <a:pt x="20666" y="15629"/>
                    <a:pt x="20658" y="15628"/>
                  </a:cubicBezTo>
                  <a:cubicBezTo>
                    <a:pt x="20503" y="15628"/>
                    <a:pt x="20384" y="15486"/>
                    <a:pt x="20312" y="15331"/>
                  </a:cubicBezTo>
                  <a:cubicBezTo>
                    <a:pt x="20324" y="15307"/>
                    <a:pt x="20336" y="15283"/>
                    <a:pt x="20348" y="15271"/>
                  </a:cubicBezTo>
                  <a:cubicBezTo>
                    <a:pt x="20539" y="14997"/>
                    <a:pt x="20729" y="14783"/>
                    <a:pt x="20908" y="14581"/>
                  </a:cubicBezTo>
                  <a:cubicBezTo>
                    <a:pt x="21110" y="14366"/>
                    <a:pt x="21289" y="14164"/>
                    <a:pt x="21455" y="13890"/>
                  </a:cubicBezTo>
                  <a:lnTo>
                    <a:pt x="21515" y="13890"/>
                  </a:lnTo>
                  <a:cubicBezTo>
                    <a:pt x="21598" y="13890"/>
                    <a:pt x="21670" y="13819"/>
                    <a:pt x="21670" y="13735"/>
                  </a:cubicBezTo>
                  <a:cubicBezTo>
                    <a:pt x="21670" y="13688"/>
                    <a:pt x="21646" y="13652"/>
                    <a:pt x="21610" y="13616"/>
                  </a:cubicBezTo>
                  <a:cubicBezTo>
                    <a:pt x="21682" y="13450"/>
                    <a:pt x="21765" y="13271"/>
                    <a:pt x="21824" y="13045"/>
                  </a:cubicBezTo>
                  <a:cubicBezTo>
                    <a:pt x="22003" y="12342"/>
                    <a:pt x="22074" y="11580"/>
                    <a:pt x="22110" y="10806"/>
                  </a:cubicBezTo>
                  <a:close/>
                  <a:moveTo>
                    <a:pt x="12026" y="12878"/>
                  </a:moveTo>
                  <a:cubicBezTo>
                    <a:pt x="12288" y="13985"/>
                    <a:pt x="12680" y="15009"/>
                    <a:pt x="13002" y="15307"/>
                  </a:cubicBezTo>
                  <a:cubicBezTo>
                    <a:pt x="13133" y="15438"/>
                    <a:pt x="13276" y="15545"/>
                    <a:pt x="13419" y="15652"/>
                  </a:cubicBezTo>
                  <a:cubicBezTo>
                    <a:pt x="13442" y="15712"/>
                    <a:pt x="13490" y="15748"/>
                    <a:pt x="13561" y="15748"/>
                  </a:cubicBezTo>
                  <a:lnTo>
                    <a:pt x="13573" y="15748"/>
                  </a:lnTo>
                  <a:cubicBezTo>
                    <a:pt x="13895" y="15950"/>
                    <a:pt x="14240" y="16081"/>
                    <a:pt x="14585" y="16152"/>
                  </a:cubicBezTo>
                  <a:cubicBezTo>
                    <a:pt x="14289" y="16397"/>
                    <a:pt x="14029" y="16520"/>
                    <a:pt x="13795" y="16520"/>
                  </a:cubicBezTo>
                  <a:cubicBezTo>
                    <a:pt x="13756" y="16520"/>
                    <a:pt x="13718" y="16516"/>
                    <a:pt x="13681" y="16509"/>
                  </a:cubicBezTo>
                  <a:cubicBezTo>
                    <a:pt x="13073" y="16390"/>
                    <a:pt x="12633" y="15438"/>
                    <a:pt x="12204" y="14521"/>
                  </a:cubicBezTo>
                  <a:cubicBezTo>
                    <a:pt x="12014" y="14093"/>
                    <a:pt x="11811" y="13664"/>
                    <a:pt x="11597" y="13319"/>
                  </a:cubicBezTo>
                  <a:cubicBezTo>
                    <a:pt x="11740" y="13176"/>
                    <a:pt x="11883" y="13021"/>
                    <a:pt x="12026" y="12878"/>
                  </a:cubicBezTo>
                  <a:close/>
                  <a:moveTo>
                    <a:pt x="17692" y="9623"/>
                  </a:moveTo>
                  <a:cubicBezTo>
                    <a:pt x="17768" y="9623"/>
                    <a:pt x="17843" y="9625"/>
                    <a:pt x="17919" y="9628"/>
                  </a:cubicBezTo>
                  <a:cubicBezTo>
                    <a:pt x="18133" y="10592"/>
                    <a:pt x="18074" y="11830"/>
                    <a:pt x="18038" y="12307"/>
                  </a:cubicBezTo>
                  <a:cubicBezTo>
                    <a:pt x="18026" y="12533"/>
                    <a:pt x="17979" y="12759"/>
                    <a:pt x="17931" y="12985"/>
                  </a:cubicBezTo>
                  <a:cubicBezTo>
                    <a:pt x="17836" y="13450"/>
                    <a:pt x="17729" y="13926"/>
                    <a:pt x="17883" y="14402"/>
                  </a:cubicBezTo>
                  <a:cubicBezTo>
                    <a:pt x="18038" y="14902"/>
                    <a:pt x="18705" y="15474"/>
                    <a:pt x="19300" y="15605"/>
                  </a:cubicBezTo>
                  <a:cubicBezTo>
                    <a:pt x="19384" y="15628"/>
                    <a:pt x="19479" y="15640"/>
                    <a:pt x="19562" y="15640"/>
                  </a:cubicBezTo>
                  <a:cubicBezTo>
                    <a:pt x="19634" y="15640"/>
                    <a:pt x="19705" y="15628"/>
                    <a:pt x="19777" y="15617"/>
                  </a:cubicBezTo>
                  <a:lnTo>
                    <a:pt x="19777" y="15617"/>
                  </a:lnTo>
                  <a:cubicBezTo>
                    <a:pt x="19479" y="16164"/>
                    <a:pt x="19372" y="16617"/>
                    <a:pt x="19348" y="17081"/>
                  </a:cubicBezTo>
                  <a:cubicBezTo>
                    <a:pt x="19288" y="17105"/>
                    <a:pt x="19253" y="17152"/>
                    <a:pt x="19241" y="17212"/>
                  </a:cubicBezTo>
                  <a:cubicBezTo>
                    <a:pt x="18931" y="16474"/>
                    <a:pt x="18300" y="16140"/>
                    <a:pt x="16633" y="16045"/>
                  </a:cubicBezTo>
                  <a:cubicBezTo>
                    <a:pt x="16490" y="16033"/>
                    <a:pt x="16348" y="16033"/>
                    <a:pt x="16217" y="16021"/>
                  </a:cubicBezTo>
                  <a:cubicBezTo>
                    <a:pt x="15407" y="15986"/>
                    <a:pt x="14681" y="15950"/>
                    <a:pt x="14014" y="15640"/>
                  </a:cubicBezTo>
                  <a:cubicBezTo>
                    <a:pt x="14466" y="15474"/>
                    <a:pt x="14871" y="15164"/>
                    <a:pt x="15109" y="14807"/>
                  </a:cubicBezTo>
                  <a:cubicBezTo>
                    <a:pt x="15336" y="14450"/>
                    <a:pt x="15395" y="14069"/>
                    <a:pt x="15300" y="13700"/>
                  </a:cubicBezTo>
                  <a:cubicBezTo>
                    <a:pt x="15252" y="13557"/>
                    <a:pt x="15193" y="13438"/>
                    <a:pt x="15121" y="13319"/>
                  </a:cubicBezTo>
                  <a:cubicBezTo>
                    <a:pt x="15205" y="13259"/>
                    <a:pt x="15264" y="13200"/>
                    <a:pt x="15300" y="13116"/>
                  </a:cubicBezTo>
                  <a:cubicBezTo>
                    <a:pt x="15395" y="12914"/>
                    <a:pt x="15312" y="12688"/>
                    <a:pt x="15216" y="12473"/>
                  </a:cubicBezTo>
                  <a:cubicBezTo>
                    <a:pt x="15181" y="12390"/>
                    <a:pt x="15145" y="12295"/>
                    <a:pt x="15133" y="12199"/>
                  </a:cubicBezTo>
                  <a:cubicBezTo>
                    <a:pt x="14990" y="11497"/>
                    <a:pt x="15002" y="10890"/>
                    <a:pt x="15121" y="10283"/>
                  </a:cubicBezTo>
                  <a:cubicBezTo>
                    <a:pt x="15996" y="9812"/>
                    <a:pt x="16841" y="9623"/>
                    <a:pt x="17692" y="9623"/>
                  </a:cubicBezTo>
                  <a:close/>
                  <a:moveTo>
                    <a:pt x="26501" y="1"/>
                  </a:moveTo>
                  <a:cubicBezTo>
                    <a:pt x="24984" y="1"/>
                    <a:pt x="22536" y="3584"/>
                    <a:pt x="21094" y="3584"/>
                  </a:cubicBezTo>
                  <a:cubicBezTo>
                    <a:pt x="21038" y="3584"/>
                    <a:pt x="20984" y="3578"/>
                    <a:pt x="20931" y="3567"/>
                  </a:cubicBezTo>
                  <a:cubicBezTo>
                    <a:pt x="19229" y="3210"/>
                    <a:pt x="18512" y="1087"/>
                    <a:pt x="16956" y="1087"/>
                  </a:cubicBezTo>
                  <a:cubicBezTo>
                    <a:pt x="16489" y="1087"/>
                    <a:pt x="15945" y="1280"/>
                    <a:pt x="15276" y="1770"/>
                  </a:cubicBezTo>
                  <a:cubicBezTo>
                    <a:pt x="13288" y="3234"/>
                    <a:pt x="14871" y="5330"/>
                    <a:pt x="13716" y="6854"/>
                  </a:cubicBezTo>
                  <a:cubicBezTo>
                    <a:pt x="13358" y="7327"/>
                    <a:pt x="12828" y="7508"/>
                    <a:pt x="12193" y="7508"/>
                  </a:cubicBezTo>
                  <a:cubicBezTo>
                    <a:pt x="10119" y="7508"/>
                    <a:pt x="6923" y="5578"/>
                    <a:pt x="4932" y="5578"/>
                  </a:cubicBezTo>
                  <a:cubicBezTo>
                    <a:pt x="4755" y="5578"/>
                    <a:pt x="4586" y="5594"/>
                    <a:pt x="4429" y="5627"/>
                  </a:cubicBezTo>
                  <a:cubicBezTo>
                    <a:pt x="155" y="6544"/>
                    <a:pt x="0" y="12509"/>
                    <a:pt x="2715" y="15033"/>
                  </a:cubicBezTo>
                  <a:cubicBezTo>
                    <a:pt x="4017" y="16245"/>
                    <a:pt x="5177" y="16727"/>
                    <a:pt x="6246" y="16727"/>
                  </a:cubicBezTo>
                  <a:cubicBezTo>
                    <a:pt x="8150" y="16727"/>
                    <a:pt x="9766" y="15199"/>
                    <a:pt x="11383" y="13545"/>
                  </a:cubicBezTo>
                  <a:cubicBezTo>
                    <a:pt x="11573" y="13866"/>
                    <a:pt x="11752" y="14259"/>
                    <a:pt x="11930" y="14652"/>
                  </a:cubicBezTo>
                  <a:cubicBezTo>
                    <a:pt x="12383" y="15640"/>
                    <a:pt x="12859" y="16664"/>
                    <a:pt x="13621" y="16807"/>
                  </a:cubicBezTo>
                  <a:cubicBezTo>
                    <a:pt x="13681" y="16819"/>
                    <a:pt x="13740" y="16831"/>
                    <a:pt x="13800" y="16831"/>
                  </a:cubicBezTo>
                  <a:cubicBezTo>
                    <a:pt x="14169" y="16831"/>
                    <a:pt x="14550" y="16629"/>
                    <a:pt x="14966" y="16236"/>
                  </a:cubicBezTo>
                  <a:cubicBezTo>
                    <a:pt x="15359" y="16295"/>
                    <a:pt x="15776" y="16319"/>
                    <a:pt x="16205" y="16331"/>
                  </a:cubicBezTo>
                  <a:cubicBezTo>
                    <a:pt x="16336" y="16343"/>
                    <a:pt x="16479" y="16343"/>
                    <a:pt x="16609" y="16355"/>
                  </a:cubicBezTo>
                  <a:cubicBezTo>
                    <a:pt x="18848" y="16474"/>
                    <a:pt x="19015" y="16914"/>
                    <a:pt x="19241" y="18653"/>
                  </a:cubicBezTo>
                  <a:cubicBezTo>
                    <a:pt x="19372" y="19688"/>
                    <a:pt x="19241" y="20831"/>
                    <a:pt x="19241" y="21879"/>
                  </a:cubicBezTo>
                  <a:cubicBezTo>
                    <a:pt x="19241" y="23713"/>
                    <a:pt x="19241" y="25558"/>
                    <a:pt x="19241" y="27404"/>
                  </a:cubicBezTo>
                  <a:cubicBezTo>
                    <a:pt x="19241" y="27535"/>
                    <a:pt x="19276" y="27713"/>
                    <a:pt x="19407" y="27725"/>
                  </a:cubicBezTo>
                  <a:cubicBezTo>
                    <a:pt x="19412" y="27725"/>
                    <a:pt x="19416" y="27726"/>
                    <a:pt x="19420" y="27726"/>
                  </a:cubicBezTo>
                  <a:cubicBezTo>
                    <a:pt x="19565" y="27726"/>
                    <a:pt x="19610" y="27531"/>
                    <a:pt x="19610" y="27392"/>
                  </a:cubicBezTo>
                  <a:lnTo>
                    <a:pt x="19634" y="21070"/>
                  </a:lnTo>
                  <a:cubicBezTo>
                    <a:pt x="19646" y="20022"/>
                    <a:pt x="19657" y="18962"/>
                    <a:pt x="19646" y="17914"/>
                  </a:cubicBezTo>
                  <a:cubicBezTo>
                    <a:pt x="19646" y="17069"/>
                    <a:pt x="19693" y="16367"/>
                    <a:pt x="20122" y="15617"/>
                  </a:cubicBezTo>
                  <a:cubicBezTo>
                    <a:pt x="20253" y="15795"/>
                    <a:pt x="20431" y="15938"/>
                    <a:pt x="20658" y="15938"/>
                  </a:cubicBezTo>
                  <a:cubicBezTo>
                    <a:pt x="20836" y="15938"/>
                    <a:pt x="20991" y="15855"/>
                    <a:pt x="21122" y="15771"/>
                  </a:cubicBezTo>
                  <a:cubicBezTo>
                    <a:pt x="22027" y="15188"/>
                    <a:pt x="22432" y="14188"/>
                    <a:pt x="22801" y="13116"/>
                  </a:cubicBezTo>
                  <a:cubicBezTo>
                    <a:pt x="23003" y="12509"/>
                    <a:pt x="23289" y="11938"/>
                    <a:pt x="23634" y="11426"/>
                  </a:cubicBezTo>
                  <a:cubicBezTo>
                    <a:pt x="24623" y="11783"/>
                    <a:pt x="25632" y="11958"/>
                    <a:pt x="26623" y="11958"/>
                  </a:cubicBezTo>
                  <a:cubicBezTo>
                    <a:pt x="29227" y="11958"/>
                    <a:pt x="31709" y="10757"/>
                    <a:pt x="33373" y="8532"/>
                  </a:cubicBezTo>
                  <a:cubicBezTo>
                    <a:pt x="36394" y="4494"/>
                    <a:pt x="33206" y="872"/>
                    <a:pt x="29197" y="872"/>
                  </a:cubicBezTo>
                  <a:cubicBezTo>
                    <a:pt x="28655" y="872"/>
                    <a:pt x="28098" y="939"/>
                    <a:pt x="27539" y="1079"/>
                  </a:cubicBezTo>
                  <a:cubicBezTo>
                    <a:pt x="27303" y="302"/>
                    <a:pt x="26941" y="1"/>
                    <a:pt x="26501"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2969700" y="3236375"/>
              <a:ext cx="1203900" cy="917275"/>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6515975" y="3257075"/>
              <a:ext cx="45575" cy="35450"/>
            </a:xfrm>
            <a:custGeom>
              <a:avLst/>
              <a:gdLst/>
              <a:ahLst/>
              <a:cxnLst/>
              <a:rect l="l" t="t" r="r" b="b"/>
              <a:pathLst>
                <a:path w="1823" h="1418" extrusionOk="0">
                  <a:moveTo>
                    <a:pt x="906" y="1"/>
                  </a:moveTo>
                  <a:cubicBezTo>
                    <a:pt x="1" y="1"/>
                    <a:pt x="1" y="1417"/>
                    <a:pt x="906" y="1417"/>
                  </a:cubicBezTo>
                  <a:cubicBezTo>
                    <a:pt x="1822" y="1417"/>
                    <a:pt x="1822" y="1"/>
                    <a:pt x="90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6435900" y="3257075"/>
              <a:ext cx="45575" cy="35450"/>
            </a:xfrm>
            <a:custGeom>
              <a:avLst/>
              <a:gdLst/>
              <a:ahLst/>
              <a:cxnLst/>
              <a:rect l="l" t="t" r="r" b="b"/>
              <a:pathLst>
                <a:path w="1823" h="1418" extrusionOk="0">
                  <a:moveTo>
                    <a:pt x="906" y="1"/>
                  </a:moveTo>
                  <a:cubicBezTo>
                    <a:pt x="1" y="1"/>
                    <a:pt x="1" y="1417"/>
                    <a:pt x="906" y="1417"/>
                  </a:cubicBezTo>
                  <a:cubicBezTo>
                    <a:pt x="1811" y="1417"/>
                    <a:pt x="1823" y="1"/>
                    <a:pt x="90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1"/>
            <p:cNvSpPr/>
            <p:nvPr/>
          </p:nvSpPr>
          <p:spPr>
            <a:xfrm>
              <a:off x="6593675" y="3257075"/>
              <a:ext cx="45550" cy="35450"/>
            </a:xfrm>
            <a:custGeom>
              <a:avLst/>
              <a:gdLst/>
              <a:ahLst/>
              <a:cxnLst/>
              <a:rect l="l" t="t" r="r" b="b"/>
              <a:pathLst>
                <a:path w="1822" h="1418" extrusionOk="0">
                  <a:moveTo>
                    <a:pt x="905" y="1"/>
                  </a:moveTo>
                  <a:cubicBezTo>
                    <a:pt x="0" y="1"/>
                    <a:pt x="0" y="1417"/>
                    <a:pt x="905" y="1417"/>
                  </a:cubicBezTo>
                  <a:cubicBezTo>
                    <a:pt x="1822" y="1417"/>
                    <a:pt x="1822" y="1"/>
                    <a:pt x="905"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1"/>
            <p:cNvSpPr/>
            <p:nvPr/>
          </p:nvSpPr>
          <p:spPr>
            <a:xfrm>
              <a:off x="5442025" y="3344000"/>
              <a:ext cx="45575" cy="35450"/>
            </a:xfrm>
            <a:custGeom>
              <a:avLst/>
              <a:gdLst/>
              <a:ahLst/>
              <a:cxnLst/>
              <a:rect l="l" t="t" r="r" b="b"/>
              <a:pathLst>
                <a:path w="1823" h="1418" extrusionOk="0">
                  <a:moveTo>
                    <a:pt x="906" y="0"/>
                  </a:moveTo>
                  <a:cubicBezTo>
                    <a:pt x="1" y="0"/>
                    <a:pt x="1" y="1417"/>
                    <a:pt x="906" y="1417"/>
                  </a:cubicBezTo>
                  <a:cubicBezTo>
                    <a:pt x="1823" y="1417"/>
                    <a:pt x="1823" y="0"/>
                    <a:pt x="90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5361975" y="3344000"/>
              <a:ext cx="45550" cy="35450"/>
            </a:xfrm>
            <a:custGeom>
              <a:avLst/>
              <a:gdLst/>
              <a:ahLst/>
              <a:cxnLst/>
              <a:rect l="l" t="t" r="r" b="b"/>
              <a:pathLst>
                <a:path w="1822" h="1418" extrusionOk="0">
                  <a:moveTo>
                    <a:pt x="905" y="0"/>
                  </a:moveTo>
                  <a:cubicBezTo>
                    <a:pt x="0" y="0"/>
                    <a:pt x="0" y="1417"/>
                    <a:pt x="905" y="1417"/>
                  </a:cubicBezTo>
                  <a:cubicBezTo>
                    <a:pt x="1810" y="1417"/>
                    <a:pt x="1822" y="0"/>
                    <a:pt x="90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5519725" y="3344000"/>
              <a:ext cx="45575" cy="35450"/>
            </a:xfrm>
            <a:custGeom>
              <a:avLst/>
              <a:gdLst/>
              <a:ahLst/>
              <a:cxnLst/>
              <a:rect l="l" t="t" r="r" b="b"/>
              <a:pathLst>
                <a:path w="1823" h="1418" extrusionOk="0">
                  <a:moveTo>
                    <a:pt x="905" y="0"/>
                  </a:moveTo>
                  <a:cubicBezTo>
                    <a:pt x="1" y="0"/>
                    <a:pt x="1" y="1417"/>
                    <a:pt x="905" y="1417"/>
                  </a:cubicBezTo>
                  <a:cubicBezTo>
                    <a:pt x="1822" y="1417"/>
                    <a:pt x="1822" y="0"/>
                    <a:pt x="90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8" name="Google Shape;1558;p51"/>
          <p:cNvCxnSpPr/>
          <p:nvPr/>
        </p:nvCxnSpPr>
        <p:spPr>
          <a:xfrm>
            <a:off x="5055613" y="1097408"/>
            <a:ext cx="0" cy="1068600"/>
          </a:xfrm>
          <a:prstGeom prst="straightConnector1">
            <a:avLst/>
          </a:prstGeom>
          <a:noFill/>
          <a:ln w="19050" cap="flat" cmpd="sng">
            <a:solidFill>
              <a:srgbClr val="053B5C"/>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509;p36">
            <a:extLst>
              <a:ext uri="{FF2B5EF4-FFF2-40B4-BE49-F238E27FC236}">
                <a16:creationId xmlns:a16="http://schemas.microsoft.com/office/drawing/2014/main" id="{9AA9BF66-3317-4608-89C7-FB11DA8B297F}"/>
              </a:ext>
            </a:extLst>
          </p:cNvPr>
          <p:cNvGrpSpPr/>
          <p:nvPr/>
        </p:nvGrpSpPr>
        <p:grpSpPr>
          <a:xfrm>
            <a:off x="5401853" y="439478"/>
            <a:ext cx="1785755" cy="1769235"/>
            <a:chOff x="1736800" y="621675"/>
            <a:chExt cx="4451775" cy="4448225"/>
          </a:xfrm>
        </p:grpSpPr>
        <p:sp>
          <p:nvSpPr>
            <p:cNvPr id="5" name="Google Shape;510;p36">
              <a:extLst>
                <a:ext uri="{FF2B5EF4-FFF2-40B4-BE49-F238E27FC236}">
                  <a16:creationId xmlns:a16="http://schemas.microsoft.com/office/drawing/2014/main" id="{4B44D0A3-40AD-489A-B5B6-9BD70FB8F65C}"/>
                </a:ext>
              </a:extLst>
            </p:cNvPr>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1;p36">
              <a:extLst>
                <a:ext uri="{FF2B5EF4-FFF2-40B4-BE49-F238E27FC236}">
                  <a16:creationId xmlns:a16="http://schemas.microsoft.com/office/drawing/2014/main" id="{F809B7F0-8C4B-47D5-A635-2AF9E24A4851}"/>
                </a:ext>
              </a:extLst>
            </p:cNvPr>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2;p36">
              <a:extLst>
                <a:ext uri="{FF2B5EF4-FFF2-40B4-BE49-F238E27FC236}">
                  <a16:creationId xmlns:a16="http://schemas.microsoft.com/office/drawing/2014/main" id="{F0492CF2-9F99-4533-A8B8-494DB396C601}"/>
                </a:ext>
              </a:extLst>
            </p:cNvPr>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3;p36">
              <a:extLst>
                <a:ext uri="{FF2B5EF4-FFF2-40B4-BE49-F238E27FC236}">
                  <a16:creationId xmlns:a16="http://schemas.microsoft.com/office/drawing/2014/main" id="{20C53BE4-803A-4BBB-BB37-5DA9BC7E0D4F}"/>
                </a:ext>
              </a:extLst>
            </p:cNvPr>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4;p36">
              <a:extLst>
                <a:ext uri="{FF2B5EF4-FFF2-40B4-BE49-F238E27FC236}">
                  <a16:creationId xmlns:a16="http://schemas.microsoft.com/office/drawing/2014/main" id="{09D78FBF-115C-4F43-8478-A1ACD9345032}"/>
                </a:ext>
              </a:extLst>
            </p:cNvPr>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5;p36">
              <a:extLst>
                <a:ext uri="{FF2B5EF4-FFF2-40B4-BE49-F238E27FC236}">
                  <a16:creationId xmlns:a16="http://schemas.microsoft.com/office/drawing/2014/main" id="{C55457BD-C5DD-4AB3-9BE2-ECA77AFB8213}"/>
                </a:ext>
              </a:extLst>
            </p:cNvPr>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6;p36">
              <a:extLst>
                <a:ext uri="{FF2B5EF4-FFF2-40B4-BE49-F238E27FC236}">
                  <a16:creationId xmlns:a16="http://schemas.microsoft.com/office/drawing/2014/main" id="{36E5ED07-D7EC-4099-BA4F-835C57A204BB}"/>
                </a:ext>
              </a:extLst>
            </p:cNvPr>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36">
              <a:extLst>
                <a:ext uri="{FF2B5EF4-FFF2-40B4-BE49-F238E27FC236}">
                  <a16:creationId xmlns:a16="http://schemas.microsoft.com/office/drawing/2014/main" id="{9701D940-EC96-409A-860C-1A01A0407A2C}"/>
                </a:ext>
              </a:extLst>
            </p:cNvPr>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36">
              <a:extLst>
                <a:ext uri="{FF2B5EF4-FFF2-40B4-BE49-F238E27FC236}">
                  <a16:creationId xmlns:a16="http://schemas.microsoft.com/office/drawing/2014/main" id="{20FEFF90-8E15-46C6-B1D3-2D3027F3902D}"/>
                </a:ext>
              </a:extLst>
            </p:cNvPr>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36">
              <a:extLst>
                <a:ext uri="{FF2B5EF4-FFF2-40B4-BE49-F238E27FC236}">
                  <a16:creationId xmlns:a16="http://schemas.microsoft.com/office/drawing/2014/main" id="{5FAF78AF-25AF-4200-9BF2-43C7CD5CADF0}"/>
                </a:ext>
              </a:extLst>
            </p:cNvPr>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0;p36">
              <a:extLst>
                <a:ext uri="{FF2B5EF4-FFF2-40B4-BE49-F238E27FC236}">
                  <a16:creationId xmlns:a16="http://schemas.microsoft.com/office/drawing/2014/main" id="{8C181C3B-FD3B-43DD-AB2B-1311455B2EA3}"/>
                </a:ext>
              </a:extLst>
            </p:cNvPr>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1;p36">
              <a:extLst>
                <a:ext uri="{FF2B5EF4-FFF2-40B4-BE49-F238E27FC236}">
                  <a16:creationId xmlns:a16="http://schemas.microsoft.com/office/drawing/2014/main" id="{E1D571F9-8187-4570-BEA7-C225E44F1B73}"/>
                </a:ext>
              </a:extLst>
            </p:cNvPr>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2;p36">
              <a:extLst>
                <a:ext uri="{FF2B5EF4-FFF2-40B4-BE49-F238E27FC236}">
                  <a16:creationId xmlns:a16="http://schemas.microsoft.com/office/drawing/2014/main" id="{A936A1B3-18EB-44AA-AEA9-EED57101963B}"/>
                </a:ext>
              </a:extLst>
            </p:cNvPr>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3;p36">
              <a:extLst>
                <a:ext uri="{FF2B5EF4-FFF2-40B4-BE49-F238E27FC236}">
                  <a16:creationId xmlns:a16="http://schemas.microsoft.com/office/drawing/2014/main" id="{7D37BDD8-B49F-4198-82C4-3715641FC329}"/>
                </a:ext>
              </a:extLst>
            </p:cNvPr>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4;p36">
              <a:extLst>
                <a:ext uri="{FF2B5EF4-FFF2-40B4-BE49-F238E27FC236}">
                  <a16:creationId xmlns:a16="http://schemas.microsoft.com/office/drawing/2014/main" id="{ED603531-A465-43C0-9167-3DB958804A08}"/>
                </a:ext>
              </a:extLst>
            </p:cNvPr>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5;p36">
              <a:extLst>
                <a:ext uri="{FF2B5EF4-FFF2-40B4-BE49-F238E27FC236}">
                  <a16:creationId xmlns:a16="http://schemas.microsoft.com/office/drawing/2014/main" id="{66371667-80E3-430B-AB41-7EFF4AF2C041}"/>
                </a:ext>
              </a:extLst>
            </p:cNvPr>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p36">
              <a:extLst>
                <a:ext uri="{FF2B5EF4-FFF2-40B4-BE49-F238E27FC236}">
                  <a16:creationId xmlns:a16="http://schemas.microsoft.com/office/drawing/2014/main" id="{E455BA61-5961-4083-BB89-DFFB959E91F4}"/>
                </a:ext>
              </a:extLst>
            </p:cNvPr>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p36">
              <a:extLst>
                <a:ext uri="{FF2B5EF4-FFF2-40B4-BE49-F238E27FC236}">
                  <a16:creationId xmlns:a16="http://schemas.microsoft.com/office/drawing/2014/main" id="{F581DD78-4129-442C-84D0-C7D647478703}"/>
                </a:ext>
              </a:extLst>
            </p:cNvPr>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36">
              <a:extLst>
                <a:ext uri="{FF2B5EF4-FFF2-40B4-BE49-F238E27FC236}">
                  <a16:creationId xmlns:a16="http://schemas.microsoft.com/office/drawing/2014/main" id="{821AACB8-D830-4CD3-9017-6246CA96910E}"/>
                </a:ext>
              </a:extLst>
            </p:cNvPr>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36">
              <a:extLst>
                <a:ext uri="{FF2B5EF4-FFF2-40B4-BE49-F238E27FC236}">
                  <a16:creationId xmlns:a16="http://schemas.microsoft.com/office/drawing/2014/main" id="{2053C9F0-4C10-4132-AC8D-5FCCDB1C56DE}"/>
                </a:ext>
              </a:extLst>
            </p:cNvPr>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36">
              <a:extLst>
                <a:ext uri="{FF2B5EF4-FFF2-40B4-BE49-F238E27FC236}">
                  <a16:creationId xmlns:a16="http://schemas.microsoft.com/office/drawing/2014/main" id="{49AD5F41-00AF-40B2-AF90-C1F3EE6A7170}"/>
                </a:ext>
              </a:extLst>
            </p:cNvPr>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36">
              <a:extLst>
                <a:ext uri="{FF2B5EF4-FFF2-40B4-BE49-F238E27FC236}">
                  <a16:creationId xmlns:a16="http://schemas.microsoft.com/office/drawing/2014/main" id="{269340CF-F528-4F4C-B9D8-652BB41854A6}"/>
                </a:ext>
              </a:extLst>
            </p:cNvPr>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36">
              <a:extLst>
                <a:ext uri="{FF2B5EF4-FFF2-40B4-BE49-F238E27FC236}">
                  <a16:creationId xmlns:a16="http://schemas.microsoft.com/office/drawing/2014/main" id="{2075CC04-129A-44C8-A963-FE17725D4467}"/>
                </a:ext>
              </a:extLst>
            </p:cNvPr>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36">
              <a:extLst>
                <a:ext uri="{FF2B5EF4-FFF2-40B4-BE49-F238E27FC236}">
                  <a16:creationId xmlns:a16="http://schemas.microsoft.com/office/drawing/2014/main" id="{4723FE8C-67E2-43F7-92FC-5F03BF86FCE5}"/>
                </a:ext>
              </a:extLst>
            </p:cNvPr>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36">
              <a:extLst>
                <a:ext uri="{FF2B5EF4-FFF2-40B4-BE49-F238E27FC236}">
                  <a16:creationId xmlns:a16="http://schemas.microsoft.com/office/drawing/2014/main" id="{88357A32-83F6-4E31-A654-96C012165176}"/>
                </a:ext>
              </a:extLst>
            </p:cNvPr>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35;p36">
              <a:extLst>
                <a:ext uri="{FF2B5EF4-FFF2-40B4-BE49-F238E27FC236}">
                  <a16:creationId xmlns:a16="http://schemas.microsoft.com/office/drawing/2014/main" id="{43BFD67A-9DB5-4410-A664-939F1CE46BBD}"/>
                </a:ext>
              </a:extLst>
            </p:cNvPr>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6;p36">
              <a:extLst>
                <a:ext uri="{FF2B5EF4-FFF2-40B4-BE49-F238E27FC236}">
                  <a16:creationId xmlns:a16="http://schemas.microsoft.com/office/drawing/2014/main" id="{749B6AF9-2B7A-4E79-9766-1E5441F27D32}"/>
                </a:ext>
              </a:extLst>
            </p:cNvPr>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7;p36">
              <a:extLst>
                <a:ext uri="{FF2B5EF4-FFF2-40B4-BE49-F238E27FC236}">
                  <a16:creationId xmlns:a16="http://schemas.microsoft.com/office/drawing/2014/main" id="{647636AB-6A22-4FA1-8D4F-03FD83FF5E99}"/>
                </a:ext>
              </a:extLst>
            </p:cNvPr>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8;p36">
              <a:extLst>
                <a:ext uri="{FF2B5EF4-FFF2-40B4-BE49-F238E27FC236}">
                  <a16:creationId xmlns:a16="http://schemas.microsoft.com/office/drawing/2014/main" id="{6EB6C6A9-A4BA-4022-A3D4-E0AF27B2D38B}"/>
                </a:ext>
              </a:extLst>
            </p:cNvPr>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39;p36">
              <a:extLst>
                <a:ext uri="{FF2B5EF4-FFF2-40B4-BE49-F238E27FC236}">
                  <a16:creationId xmlns:a16="http://schemas.microsoft.com/office/drawing/2014/main" id="{56426A69-90E3-4BF8-AA27-90225F55B230}"/>
                </a:ext>
              </a:extLst>
            </p:cNvPr>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0;p36">
              <a:extLst>
                <a:ext uri="{FF2B5EF4-FFF2-40B4-BE49-F238E27FC236}">
                  <a16:creationId xmlns:a16="http://schemas.microsoft.com/office/drawing/2014/main" id="{4D9C6C00-4579-4C34-956F-4AF926CADF89}"/>
                </a:ext>
              </a:extLst>
            </p:cNvPr>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41;p36">
              <a:extLst>
                <a:ext uri="{FF2B5EF4-FFF2-40B4-BE49-F238E27FC236}">
                  <a16:creationId xmlns:a16="http://schemas.microsoft.com/office/drawing/2014/main" id="{7F2465DC-5769-4358-BE8B-B06B966790AB}"/>
                </a:ext>
              </a:extLst>
            </p:cNvPr>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42;p36">
              <a:extLst>
                <a:ext uri="{FF2B5EF4-FFF2-40B4-BE49-F238E27FC236}">
                  <a16:creationId xmlns:a16="http://schemas.microsoft.com/office/drawing/2014/main" id="{1CA55B08-578E-4CEA-B2F1-F871E7EBCDCE}"/>
                </a:ext>
              </a:extLst>
            </p:cNvPr>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rgbClr val="043A5B">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TextBox 39">
            <a:extLst>
              <a:ext uri="{FF2B5EF4-FFF2-40B4-BE49-F238E27FC236}">
                <a16:creationId xmlns:a16="http://schemas.microsoft.com/office/drawing/2014/main" id="{E768E5EB-A940-4456-A65D-C9E51CA94B0B}"/>
              </a:ext>
            </a:extLst>
          </p:cNvPr>
          <p:cNvSpPr txBox="1"/>
          <p:nvPr/>
        </p:nvSpPr>
        <p:spPr>
          <a:xfrm>
            <a:off x="2651094" y="1765819"/>
            <a:ext cx="3235398" cy="1785104"/>
          </a:xfrm>
          <a:prstGeom prst="rect">
            <a:avLst/>
          </a:prstGeom>
          <a:noFill/>
        </p:spPr>
        <p:txBody>
          <a:bodyPr wrap="square" rtlCol="0">
            <a:spAutoFit/>
          </a:bodyPr>
          <a:lstStyle/>
          <a:p>
            <a:pPr algn="ctr"/>
            <a:r>
              <a:rPr lang="en-US" sz="1600" i="0" u="none" strike="noStrike" dirty="0">
                <a:solidFill>
                  <a:schemeClr val="bg2">
                    <a:lumMod val="25000"/>
                  </a:schemeClr>
                </a:solidFill>
                <a:effectLst/>
                <a:latin typeface="Calibri" panose="020F0502020204030204" pitchFamily="34" charset="0"/>
                <a:cs typeface="Calibri" panose="020F0502020204030204" pitchFamily="34" charset="0"/>
              </a:rPr>
              <a:t>Yulu is taking it upon themselves </a:t>
            </a:r>
          </a:p>
          <a:p>
            <a:pPr algn="ctr"/>
            <a:r>
              <a:rPr lang="en-US" sz="1600" i="0" u="none" strike="noStrike" dirty="0">
                <a:solidFill>
                  <a:schemeClr val="bg2">
                    <a:lumMod val="25000"/>
                  </a:schemeClr>
                </a:solidFill>
                <a:effectLst/>
                <a:latin typeface="Calibri" panose="020F0502020204030204" pitchFamily="34" charset="0"/>
                <a:cs typeface="Calibri" panose="020F0502020204030204" pitchFamily="34" charset="0"/>
              </a:rPr>
              <a:t>to do what’s in their hands and help India move towards </a:t>
            </a:r>
          </a:p>
          <a:p>
            <a:pPr algn="ctr"/>
            <a:r>
              <a:rPr lang="en-US" sz="1600" i="0" u="none" strike="noStrike" dirty="0">
                <a:solidFill>
                  <a:schemeClr val="bg2">
                    <a:lumMod val="25000"/>
                  </a:schemeClr>
                </a:solidFill>
                <a:effectLst/>
                <a:latin typeface="Calibri" panose="020F0502020204030204" pitchFamily="34" charset="0"/>
                <a:cs typeface="Calibri" panose="020F0502020204030204" pitchFamily="34" charset="0"/>
              </a:rPr>
              <a:t>the achievement of the UN’s 2030 Agenda for </a:t>
            </a:r>
          </a:p>
          <a:p>
            <a:pPr algn="ctr"/>
            <a:r>
              <a:rPr lang="en-US" sz="1600" b="1" i="0" u="none" strike="noStrike" dirty="0">
                <a:solidFill>
                  <a:schemeClr val="bg2">
                    <a:lumMod val="25000"/>
                  </a:schemeClr>
                </a:solidFill>
                <a:effectLst/>
                <a:latin typeface="Calibri" panose="020F0502020204030204" pitchFamily="34" charset="0"/>
                <a:cs typeface="Calibri" panose="020F0502020204030204" pitchFamily="34" charset="0"/>
              </a:rPr>
              <a:t>Sustainable Development.</a:t>
            </a:r>
          </a:p>
          <a:p>
            <a:pPr algn="ctr"/>
            <a:endParaRPr lang="en-IN" dirty="0">
              <a:solidFill>
                <a:schemeClr val="bg2">
                  <a:lumMod val="25000"/>
                </a:schemeClr>
              </a:solidFill>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B5D91EC7-C48B-4E2F-9FDE-FDCA4B1DBF28}"/>
              </a:ext>
            </a:extLst>
          </p:cNvPr>
          <p:cNvSpPr txBox="1"/>
          <p:nvPr/>
        </p:nvSpPr>
        <p:spPr>
          <a:xfrm>
            <a:off x="6945253" y="4586178"/>
            <a:ext cx="2403231" cy="738664"/>
          </a:xfrm>
          <a:prstGeom prst="rect">
            <a:avLst/>
          </a:prstGeom>
          <a:noFill/>
        </p:spPr>
        <p:txBody>
          <a:bodyPr wrap="square" rtlCol="0">
            <a:spAutoFit/>
          </a:bodyPr>
          <a:lstStyle/>
          <a:p>
            <a:r>
              <a:rPr lang="en-US" i="0" u="none" strike="noStrike" dirty="0">
                <a:solidFill>
                  <a:schemeClr val="bg2">
                    <a:lumMod val="25000"/>
                  </a:schemeClr>
                </a:solidFill>
                <a:effectLst/>
                <a:latin typeface="Oswald" panose="020B0604020202020204" charset="0"/>
                <a:cs typeface="Calibri" panose="020F0502020204030204" pitchFamily="34" charset="0"/>
              </a:rPr>
              <a:t>Yulu offers </a:t>
            </a:r>
            <a:r>
              <a:rPr lang="en-US" dirty="0">
                <a:solidFill>
                  <a:schemeClr val="bg2">
                    <a:lumMod val="25000"/>
                  </a:schemeClr>
                </a:solidFill>
                <a:latin typeface="Oswald" panose="020B0604020202020204" charset="0"/>
                <a:cs typeface="Calibri" panose="020F0502020204030204" pitchFamily="34" charset="0"/>
              </a:rPr>
              <a:t>it’s services through two products-</a:t>
            </a:r>
            <a:endParaRPr lang="en-US" i="0" u="none" strike="noStrike" dirty="0">
              <a:solidFill>
                <a:schemeClr val="bg2">
                  <a:lumMod val="25000"/>
                </a:schemeClr>
              </a:solidFill>
              <a:effectLst/>
              <a:latin typeface="Oswald" panose="020B0604020202020204" charset="0"/>
              <a:cs typeface="Calibri" panose="020F0502020204030204" pitchFamily="34" charset="0"/>
            </a:endParaRPr>
          </a:p>
          <a:p>
            <a:endParaRPr lang="en-IN" dirty="0">
              <a:latin typeface="Oswald" panose="020B0604020202020204" charset="0"/>
            </a:endParaRPr>
          </a:p>
        </p:txBody>
      </p:sp>
    </p:spTree>
    <p:extLst>
      <p:ext uri="{BB962C8B-B14F-4D97-AF65-F5344CB8AC3E}">
        <p14:creationId xmlns:p14="http://schemas.microsoft.com/office/powerpoint/2010/main" val="148360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Google Shape;983;p48">
            <a:extLst>
              <a:ext uri="{FF2B5EF4-FFF2-40B4-BE49-F238E27FC236}">
                <a16:creationId xmlns:a16="http://schemas.microsoft.com/office/drawing/2014/main" id="{D354A4F2-2921-433C-881F-F1AD7913437B}"/>
              </a:ext>
            </a:extLst>
          </p:cNvPr>
          <p:cNvCxnSpPr>
            <a:cxnSpLocks/>
          </p:cNvCxnSpPr>
          <p:nvPr/>
        </p:nvCxnSpPr>
        <p:spPr>
          <a:xfrm>
            <a:off x="1618781" y="3337792"/>
            <a:ext cx="1216568" cy="0"/>
          </a:xfrm>
          <a:prstGeom prst="straightConnector1">
            <a:avLst/>
          </a:prstGeom>
          <a:noFill/>
          <a:ln w="9525" cap="flat" cmpd="sng">
            <a:solidFill>
              <a:srgbClr val="053B5C"/>
            </a:solidFill>
            <a:prstDash val="solid"/>
            <a:round/>
            <a:headEnd type="triangle" w="med" len="med"/>
            <a:tailEnd type="none" w="med" len="med"/>
          </a:ln>
        </p:spPr>
      </p:cxnSp>
      <p:cxnSp>
        <p:nvCxnSpPr>
          <p:cNvPr id="14" name="Google Shape;983;p48">
            <a:extLst>
              <a:ext uri="{FF2B5EF4-FFF2-40B4-BE49-F238E27FC236}">
                <a16:creationId xmlns:a16="http://schemas.microsoft.com/office/drawing/2014/main" id="{E72E1361-4160-468C-9D78-1489A69D6881}"/>
              </a:ext>
            </a:extLst>
          </p:cNvPr>
          <p:cNvCxnSpPr>
            <a:cxnSpLocks/>
          </p:cNvCxnSpPr>
          <p:nvPr/>
        </p:nvCxnSpPr>
        <p:spPr>
          <a:xfrm>
            <a:off x="6900899" y="3337792"/>
            <a:ext cx="409041" cy="0"/>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Google Shape;983;p48">
            <a:extLst>
              <a:ext uri="{FF2B5EF4-FFF2-40B4-BE49-F238E27FC236}">
                <a16:creationId xmlns:a16="http://schemas.microsoft.com/office/drawing/2014/main" id="{B46DF4FE-A949-4D7B-8661-BC9F98458944}"/>
              </a:ext>
            </a:extLst>
          </p:cNvPr>
          <p:cNvCxnSpPr>
            <a:cxnSpLocks/>
          </p:cNvCxnSpPr>
          <p:nvPr/>
        </p:nvCxnSpPr>
        <p:spPr>
          <a:xfrm>
            <a:off x="5917405" y="1029931"/>
            <a:ext cx="1188015" cy="0"/>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grpSp>
        <p:nvGrpSpPr>
          <p:cNvPr id="5" name="Google Shape;976;p48">
            <a:extLst>
              <a:ext uri="{FF2B5EF4-FFF2-40B4-BE49-F238E27FC236}">
                <a16:creationId xmlns:a16="http://schemas.microsoft.com/office/drawing/2014/main" id="{B74DE580-5B62-4D70-A167-43167CD2741F}"/>
              </a:ext>
            </a:extLst>
          </p:cNvPr>
          <p:cNvGrpSpPr/>
          <p:nvPr/>
        </p:nvGrpSpPr>
        <p:grpSpPr>
          <a:xfrm>
            <a:off x="2286000" y="272845"/>
            <a:ext cx="4823107" cy="4639289"/>
            <a:chOff x="2094000" y="1043125"/>
            <a:chExt cx="3625475" cy="3625450"/>
          </a:xfrm>
        </p:grpSpPr>
        <p:sp>
          <p:nvSpPr>
            <p:cNvPr id="6" name="Google Shape;977;p48">
              <a:extLst>
                <a:ext uri="{FF2B5EF4-FFF2-40B4-BE49-F238E27FC236}">
                  <a16:creationId xmlns:a16="http://schemas.microsoft.com/office/drawing/2014/main" id="{C29540B7-614E-4059-AA48-580B70B14B90}"/>
                </a:ext>
              </a:extLst>
            </p:cNvPr>
            <p:cNvSpPr/>
            <p:nvPr/>
          </p:nvSpPr>
          <p:spPr>
            <a:xfrm>
              <a:off x="3358450" y="3119850"/>
              <a:ext cx="2311625" cy="1548725"/>
            </a:xfrm>
            <a:custGeom>
              <a:avLst/>
              <a:gdLst/>
              <a:ahLst/>
              <a:cxnLst/>
              <a:rect l="l" t="t" r="r" b="b"/>
              <a:pathLst>
                <a:path w="92465" h="61949" extrusionOk="0">
                  <a:moveTo>
                    <a:pt x="46875" y="1"/>
                  </a:moveTo>
                  <a:cubicBezTo>
                    <a:pt x="44280" y="6156"/>
                    <a:pt x="39469" y="11145"/>
                    <a:pt x="33433" y="13979"/>
                  </a:cubicBezTo>
                  <a:cubicBezTo>
                    <a:pt x="30171" y="15515"/>
                    <a:pt x="26539" y="16408"/>
                    <a:pt x="22705" y="16515"/>
                  </a:cubicBezTo>
                  <a:lnTo>
                    <a:pt x="22705" y="16539"/>
                  </a:lnTo>
                  <a:cubicBezTo>
                    <a:pt x="10168" y="16539"/>
                    <a:pt x="0" y="26695"/>
                    <a:pt x="0" y="39244"/>
                  </a:cubicBezTo>
                  <a:cubicBezTo>
                    <a:pt x="0" y="51674"/>
                    <a:pt x="10001" y="61770"/>
                    <a:pt x="22396" y="61937"/>
                  </a:cubicBezTo>
                  <a:cubicBezTo>
                    <a:pt x="22503" y="61937"/>
                    <a:pt x="22610" y="61949"/>
                    <a:pt x="22705" y="61949"/>
                  </a:cubicBezTo>
                  <a:cubicBezTo>
                    <a:pt x="23122" y="61949"/>
                    <a:pt x="23539" y="61937"/>
                    <a:pt x="23944" y="61913"/>
                  </a:cubicBezTo>
                  <a:cubicBezTo>
                    <a:pt x="29992" y="61747"/>
                    <a:pt x="35850" y="60842"/>
                    <a:pt x="41434" y="59294"/>
                  </a:cubicBezTo>
                  <a:cubicBezTo>
                    <a:pt x="62734" y="53376"/>
                    <a:pt x="80070" y="37982"/>
                    <a:pt x="88630" y="17932"/>
                  </a:cubicBezTo>
                  <a:cubicBezTo>
                    <a:pt x="90226" y="14217"/>
                    <a:pt x="91512" y="10324"/>
                    <a:pt x="92464" y="6311"/>
                  </a:cubicBezTo>
                  <a:lnTo>
                    <a:pt x="92464" y="6311"/>
                  </a:lnTo>
                  <a:cubicBezTo>
                    <a:pt x="87428" y="12121"/>
                    <a:pt x="80010" y="15800"/>
                    <a:pt x="71735" y="15800"/>
                  </a:cubicBezTo>
                  <a:cubicBezTo>
                    <a:pt x="60758" y="15800"/>
                    <a:pt x="51269" y="9323"/>
                    <a:pt x="46875"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8;p48">
              <a:extLst>
                <a:ext uri="{FF2B5EF4-FFF2-40B4-BE49-F238E27FC236}">
                  <a16:creationId xmlns:a16="http://schemas.microsoft.com/office/drawing/2014/main" id="{23544038-6449-48E2-88F8-014C6247E430}"/>
                </a:ext>
              </a:extLst>
            </p:cNvPr>
            <p:cNvSpPr/>
            <p:nvPr/>
          </p:nvSpPr>
          <p:spPr>
            <a:xfrm>
              <a:off x="2094000" y="2288200"/>
              <a:ext cx="1544850" cy="2328300"/>
            </a:xfrm>
            <a:custGeom>
              <a:avLst/>
              <a:gdLst/>
              <a:ahLst/>
              <a:cxnLst/>
              <a:rect l="l" t="t" r="r" b="b"/>
              <a:pathLst>
                <a:path w="61794" h="93132" extrusionOk="0">
                  <a:moveTo>
                    <a:pt x="22706" y="1"/>
                  </a:moveTo>
                  <a:cubicBezTo>
                    <a:pt x="10168" y="1"/>
                    <a:pt x="0" y="10169"/>
                    <a:pt x="0" y="22706"/>
                  </a:cubicBezTo>
                  <a:cubicBezTo>
                    <a:pt x="0" y="29064"/>
                    <a:pt x="822" y="35231"/>
                    <a:pt x="2358" y="41113"/>
                  </a:cubicBezTo>
                  <a:cubicBezTo>
                    <a:pt x="7501" y="60770"/>
                    <a:pt x="20658" y="77165"/>
                    <a:pt x="38160" y="86583"/>
                  </a:cubicBezTo>
                  <a:cubicBezTo>
                    <a:pt x="43470" y="89452"/>
                    <a:pt x="49197" y="91667"/>
                    <a:pt x="55210" y="93131"/>
                  </a:cubicBezTo>
                  <a:cubicBezTo>
                    <a:pt x="49471" y="88095"/>
                    <a:pt x="45840" y="80725"/>
                    <a:pt x="45840" y="72510"/>
                  </a:cubicBezTo>
                  <a:cubicBezTo>
                    <a:pt x="45840" y="61473"/>
                    <a:pt x="52388" y="51948"/>
                    <a:pt x="61794" y="47590"/>
                  </a:cubicBezTo>
                  <a:cubicBezTo>
                    <a:pt x="55579" y="44911"/>
                    <a:pt x="50566" y="39982"/>
                    <a:pt x="47792" y="33826"/>
                  </a:cubicBezTo>
                  <a:cubicBezTo>
                    <a:pt x="46268" y="30433"/>
                    <a:pt x="45411" y="26671"/>
                    <a:pt x="45411" y="22706"/>
                  </a:cubicBezTo>
                  <a:cubicBezTo>
                    <a:pt x="45411" y="10169"/>
                    <a:pt x="35255" y="1"/>
                    <a:pt x="22706"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79;p48">
              <a:extLst>
                <a:ext uri="{FF2B5EF4-FFF2-40B4-BE49-F238E27FC236}">
                  <a16:creationId xmlns:a16="http://schemas.microsoft.com/office/drawing/2014/main" id="{C92FF498-402A-4FF8-8B74-7F0BC7EC3FA9}"/>
                </a:ext>
              </a:extLst>
            </p:cNvPr>
            <p:cNvSpPr/>
            <p:nvPr/>
          </p:nvSpPr>
          <p:spPr>
            <a:xfrm>
              <a:off x="4188300" y="1105025"/>
              <a:ext cx="1531175" cy="2291375"/>
            </a:xfrm>
            <a:custGeom>
              <a:avLst/>
              <a:gdLst/>
              <a:ahLst/>
              <a:cxnLst/>
              <a:rect l="l" t="t" r="r" b="b"/>
              <a:pathLst>
                <a:path w="61247" h="91655" extrusionOk="0">
                  <a:moveTo>
                    <a:pt x="7573" y="1"/>
                  </a:moveTo>
                  <a:lnTo>
                    <a:pt x="7573" y="1"/>
                  </a:lnTo>
                  <a:cubicBezTo>
                    <a:pt x="13050" y="5025"/>
                    <a:pt x="16491" y="12228"/>
                    <a:pt x="16491" y="20229"/>
                  </a:cubicBezTo>
                  <a:cubicBezTo>
                    <a:pt x="16491" y="31469"/>
                    <a:pt x="9693" y="41149"/>
                    <a:pt x="1" y="45399"/>
                  </a:cubicBezTo>
                  <a:cubicBezTo>
                    <a:pt x="429" y="45590"/>
                    <a:pt x="858" y="45792"/>
                    <a:pt x="1275" y="46018"/>
                  </a:cubicBezTo>
                  <a:cubicBezTo>
                    <a:pt x="6478" y="48733"/>
                    <a:pt x="10669" y="53079"/>
                    <a:pt x="13205" y="58377"/>
                  </a:cubicBezTo>
                  <a:cubicBezTo>
                    <a:pt x="14741" y="61603"/>
                    <a:pt x="15646" y="65175"/>
                    <a:pt x="15800" y="68950"/>
                  </a:cubicBezTo>
                  <a:lnTo>
                    <a:pt x="15824" y="68950"/>
                  </a:lnTo>
                  <a:cubicBezTo>
                    <a:pt x="15824" y="81487"/>
                    <a:pt x="25992" y="91655"/>
                    <a:pt x="38541" y="91655"/>
                  </a:cubicBezTo>
                  <a:cubicBezTo>
                    <a:pt x="50936" y="91655"/>
                    <a:pt x="60997" y="81725"/>
                    <a:pt x="61235" y="69390"/>
                  </a:cubicBezTo>
                  <a:cubicBezTo>
                    <a:pt x="61235" y="69247"/>
                    <a:pt x="61247" y="69092"/>
                    <a:pt x="61247" y="68950"/>
                  </a:cubicBezTo>
                  <a:cubicBezTo>
                    <a:pt x="61247" y="68497"/>
                    <a:pt x="61235" y="68045"/>
                    <a:pt x="61199" y="67604"/>
                  </a:cubicBezTo>
                  <a:cubicBezTo>
                    <a:pt x="61008" y="61544"/>
                    <a:pt x="60056" y="55686"/>
                    <a:pt x="58472" y="50102"/>
                  </a:cubicBezTo>
                  <a:cubicBezTo>
                    <a:pt x="53329" y="32064"/>
                    <a:pt x="41399" y="16919"/>
                    <a:pt x="25611" y="7585"/>
                  </a:cubicBezTo>
                  <a:cubicBezTo>
                    <a:pt x="20039" y="4287"/>
                    <a:pt x="13979" y="1715"/>
                    <a:pt x="7573"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0;p48">
              <a:extLst>
                <a:ext uri="{FF2B5EF4-FFF2-40B4-BE49-F238E27FC236}">
                  <a16:creationId xmlns:a16="http://schemas.microsoft.com/office/drawing/2014/main" id="{FBADC59C-CDF7-4795-A1E0-51ABC79B1BEE}"/>
                </a:ext>
              </a:extLst>
            </p:cNvPr>
            <p:cNvSpPr/>
            <p:nvPr/>
          </p:nvSpPr>
          <p:spPr>
            <a:xfrm>
              <a:off x="2152925" y="1043125"/>
              <a:ext cx="2329200" cy="1534725"/>
            </a:xfrm>
            <a:custGeom>
              <a:avLst/>
              <a:gdLst/>
              <a:ahLst/>
              <a:cxnLst/>
              <a:rect l="l" t="t" r="r" b="b"/>
              <a:pathLst>
                <a:path w="93168" h="61389" extrusionOk="0">
                  <a:moveTo>
                    <a:pt x="70153" y="0"/>
                  </a:moveTo>
                  <a:cubicBezTo>
                    <a:pt x="63949" y="0"/>
                    <a:pt x="57925" y="786"/>
                    <a:pt x="52174" y="2250"/>
                  </a:cubicBezTo>
                  <a:cubicBezTo>
                    <a:pt x="30564" y="7751"/>
                    <a:pt x="12848" y="22943"/>
                    <a:pt x="3918" y="42946"/>
                  </a:cubicBezTo>
                  <a:cubicBezTo>
                    <a:pt x="2323" y="46518"/>
                    <a:pt x="1013" y="50256"/>
                    <a:pt x="1" y="54102"/>
                  </a:cubicBezTo>
                  <a:cubicBezTo>
                    <a:pt x="5025" y="48554"/>
                    <a:pt x="12288" y="45053"/>
                    <a:pt x="20349" y="45053"/>
                  </a:cubicBezTo>
                  <a:cubicBezTo>
                    <a:pt x="31529" y="45053"/>
                    <a:pt x="41161" y="51780"/>
                    <a:pt x="45447" y="61389"/>
                  </a:cubicBezTo>
                  <a:cubicBezTo>
                    <a:pt x="48174" y="55316"/>
                    <a:pt x="53091" y="50435"/>
                    <a:pt x="59187" y="47732"/>
                  </a:cubicBezTo>
                  <a:cubicBezTo>
                    <a:pt x="62544" y="46244"/>
                    <a:pt x="66247" y="45410"/>
                    <a:pt x="70153" y="45410"/>
                  </a:cubicBezTo>
                  <a:cubicBezTo>
                    <a:pt x="70414" y="45410"/>
                    <a:pt x="70676" y="45434"/>
                    <a:pt x="70926" y="45434"/>
                  </a:cubicBezTo>
                  <a:lnTo>
                    <a:pt x="70926" y="45399"/>
                  </a:lnTo>
                  <a:cubicBezTo>
                    <a:pt x="83249" y="45149"/>
                    <a:pt x="93167" y="35088"/>
                    <a:pt x="93167" y="22705"/>
                  </a:cubicBezTo>
                  <a:cubicBezTo>
                    <a:pt x="93167" y="10359"/>
                    <a:pt x="83309" y="322"/>
                    <a:pt x="71034" y="12"/>
                  </a:cubicBezTo>
                  <a:lnTo>
                    <a:pt x="70926" y="12"/>
                  </a:lnTo>
                  <a:cubicBezTo>
                    <a:pt x="70772" y="12"/>
                    <a:pt x="70617" y="0"/>
                    <a:pt x="70462"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58CA7448-5B0B-47F4-95A7-5496A74360DB}"/>
              </a:ext>
            </a:extLst>
          </p:cNvPr>
          <p:cNvPicPr>
            <a:picLocks noChangeAspect="1"/>
          </p:cNvPicPr>
          <p:nvPr/>
        </p:nvPicPr>
        <p:blipFill>
          <a:blip r:embed="rId3"/>
          <a:stretch>
            <a:fillRect/>
          </a:stretch>
        </p:blipFill>
        <p:spPr>
          <a:xfrm>
            <a:off x="4051490" y="1791973"/>
            <a:ext cx="1393764" cy="1389248"/>
          </a:xfrm>
          <a:prstGeom prst="rect">
            <a:avLst/>
          </a:prstGeom>
        </p:spPr>
      </p:pic>
      <p:cxnSp>
        <p:nvCxnSpPr>
          <p:cNvPr id="12" name="Google Shape;983;p48">
            <a:extLst>
              <a:ext uri="{FF2B5EF4-FFF2-40B4-BE49-F238E27FC236}">
                <a16:creationId xmlns:a16="http://schemas.microsoft.com/office/drawing/2014/main" id="{3523D6FD-4726-4F9F-B9F2-2ADA59311931}"/>
              </a:ext>
            </a:extLst>
          </p:cNvPr>
          <p:cNvCxnSpPr>
            <a:cxnSpLocks/>
          </p:cNvCxnSpPr>
          <p:nvPr/>
        </p:nvCxnSpPr>
        <p:spPr>
          <a:xfrm>
            <a:off x="2604418" y="979457"/>
            <a:ext cx="1363728" cy="0"/>
          </a:xfrm>
          <a:prstGeom prst="straightConnector1">
            <a:avLst/>
          </a:prstGeom>
          <a:noFill/>
          <a:ln w="9525" cap="flat" cmpd="sng">
            <a:solidFill>
              <a:srgbClr val="053B5C"/>
            </a:solidFill>
            <a:prstDash val="solid"/>
            <a:round/>
            <a:headEnd type="triangle" w="med" len="med"/>
            <a:tailEnd type="none" w="med" len="med"/>
          </a:ln>
        </p:spPr>
      </p:cxnSp>
      <p:grpSp>
        <p:nvGrpSpPr>
          <p:cNvPr id="21" name="Google Shape;996;p48">
            <a:extLst>
              <a:ext uri="{FF2B5EF4-FFF2-40B4-BE49-F238E27FC236}">
                <a16:creationId xmlns:a16="http://schemas.microsoft.com/office/drawing/2014/main" id="{BA58040A-7473-43B3-9FC3-D195170ADAC8}"/>
              </a:ext>
            </a:extLst>
          </p:cNvPr>
          <p:cNvGrpSpPr/>
          <p:nvPr/>
        </p:nvGrpSpPr>
        <p:grpSpPr>
          <a:xfrm flipH="1">
            <a:off x="773537" y="677838"/>
            <a:ext cx="446222" cy="77476"/>
            <a:chOff x="6146875" y="1767300"/>
            <a:chExt cx="331025" cy="57475"/>
          </a:xfrm>
        </p:grpSpPr>
        <p:sp>
          <p:nvSpPr>
            <p:cNvPr id="22" name="Google Shape;997;p48">
              <a:extLst>
                <a:ext uri="{FF2B5EF4-FFF2-40B4-BE49-F238E27FC236}">
                  <a16:creationId xmlns:a16="http://schemas.microsoft.com/office/drawing/2014/main" id="{C0B50A0D-60FF-4FEB-9FFB-6807BFE07305}"/>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8;p48">
              <a:extLst>
                <a:ext uri="{FF2B5EF4-FFF2-40B4-BE49-F238E27FC236}">
                  <a16:creationId xmlns:a16="http://schemas.microsoft.com/office/drawing/2014/main" id="{8FB10C89-89BF-4B83-8C06-32F220967097}"/>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9;p48">
              <a:extLst>
                <a:ext uri="{FF2B5EF4-FFF2-40B4-BE49-F238E27FC236}">
                  <a16:creationId xmlns:a16="http://schemas.microsoft.com/office/drawing/2014/main" id="{FB75CFE2-A19E-4DBF-A3F7-62001D946175}"/>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96;p48">
            <a:extLst>
              <a:ext uri="{FF2B5EF4-FFF2-40B4-BE49-F238E27FC236}">
                <a16:creationId xmlns:a16="http://schemas.microsoft.com/office/drawing/2014/main" id="{F5E7D199-200A-49AE-A513-61B4C76EF09D}"/>
              </a:ext>
            </a:extLst>
          </p:cNvPr>
          <p:cNvGrpSpPr/>
          <p:nvPr/>
        </p:nvGrpSpPr>
        <p:grpSpPr>
          <a:xfrm flipH="1">
            <a:off x="712944" y="2982428"/>
            <a:ext cx="446222" cy="77476"/>
            <a:chOff x="6146875" y="1767300"/>
            <a:chExt cx="331025" cy="57475"/>
          </a:xfrm>
        </p:grpSpPr>
        <p:sp>
          <p:nvSpPr>
            <p:cNvPr id="26" name="Google Shape;997;p48">
              <a:extLst>
                <a:ext uri="{FF2B5EF4-FFF2-40B4-BE49-F238E27FC236}">
                  <a16:creationId xmlns:a16="http://schemas.microsoft.com/office/drawing/2014/main" id="{D97369CF-9B4A-4831-BF02-95D70AB64B38}"/>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8;p48">
              <a:extLst>
                <a:ext uri="{FF2B5EF4-FFF2-40B4-BE49-F238E27FC236}">
                  <a16:creationId xmlns:a16="http://schemas.microsoft.com/office/drawing/2014/main" id="{CC7E2D5C-1691-4718-BF1A-7727D2EEC3E4}"/>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9;p48">
              <a:extLst>
                <a:ext uri="{FF2B5EF4-FFF2-40B4-BE49-F238E27FC236}">
                  <a16:creationId xmlns:a16="http://schemas.microsoft.com/office/drawing/2014/main" id="{B93358A0-0CC3-4D17-AFCC-0E861CFD0F20}"/>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996;p48">
            <a:extLst>
              <a:ext uri="{FF2B5EF4-FFF2-40B4-BE49-F238E27FC236}">
                <a16:creationId xmlns:a16="http://schemas.microsoft.com/office/drawing/2014/main" id="{E2177FF9-8522-4B84-9123-53A625334445}"/>
              </a:ext>
            </a:extLst>
          </p:cNvPr>
          <p:cNvGrpSpPr/>
          <p:nvPr/>
        </p:nvGrpSpPr>
        <p:grpSpPr>
          <a:xfrm flipH="1">
            <a:off x="7553784" y="677838"/>
            <a:ext cx="446222" cy="77476"/>
            <a:chOff x="6146875" y="1767300"/>
            <a:chExt cx="331025" cy="57475"/>
          </a:xfrm>
        </p:grpSpPr>
        <p:sp>
          <p:nvSpPr>
            <p:cNvPr id="30" name="Google Shape;997;p48">
              <a:extLst>
                <a:ext uri="{FF2B5EF4-FFF2-40B4-BE49-F238E27FC236}">
                  <a16:creationId xmlns:a16="http://schemas.microsoft.com/office/drawing/2014/main" id="{CC86C970-5FB8-404B-9FC1-756A8B665241}"/>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p48">
              <a:extLst>
                <a:ext uri="{FF2B5EF4-FFF2-40B4-BE49-F238E27FC236}">
                  <a16:creationId xmlns:a16="http://schemas.microsoft.com/office/drawing/2014/main" id="{F02ABBB8-8409-4515-BF2E-BD8D3CA4C5C9}"/>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9;p48">
              <a:extLst>
                <a:ext uri="{FF2B5EF4-FFF2-40B4-BE49-F238E27FC236}">
                  <a16:creationId xmlns:a16="http://schemas.microsoft.com/office/drawing/2014/main" id="{F9897C11-D681-4591-B581-6AED72988F30}"/>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996;p48">
            <a:extLst>
              <a:ext uri="{FF2B5EF4-FFF2-40B4-BE49-F238E27FC236}">
                <a16:creationId xmlns:a16="http://schemas.microsoft.com/office/drawing/2014/main" id="{E8FD1092-A4CA-43A8-A21A-F32A8A728A32}"/>
              </a:ext>
            </a:extLst>
          </p:cNvPr>
          <p:cNvGrpSpPr/>
          <p:nvPr/>
        </p:nvGrpSpPr>
        <p:grpSpPr>
          <a:xfrm flipH="1">
            <a:off x="7565911" y="2982428"/>
            <a:ext cx="446222" cy="77476"/>
            <a:chOff x="6146875" y="1767300"/>
            <a:chExt cx="331025" cy="57475"/>
          </a:xfrm>
        </p:grpSpPr>
        <p:sp>
          <p:nvSpPr>
            <p:cNvPr id="34" name="Google Shape;997;p48">
              <a:extLst>
                <a:ext uri="{FF2B5EF4-FFF2-40B4-BE49-F238E27FC236}">
                  <a16:creationId xmlns:a16="http://schemas.microsoft.com/office/drawing/2014/main" id="{95002653-D9B7-4EF1-A7F8-9FE378CCF280}"/>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8;p48">
              <a:extLst>
                <a:ext uri="{FF2B5EF4-FFF2-40B4-BE49-F238E27FC236}">
                  <a16:creationId xmlns:a16="http://schemas.microsoft.com/office/drawing/2014/main" id="{7CCB1634-17C7-4412-9651-6947B3077913}"/>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p48">
              <a:extLst>
                <a:ext uri="{FF2B5EF4-FFF2-40B4-BE49-F238E27FC236}">
                  <a16:creationId xmlns:a16="http://schemas.microsoft.com/office/drawing/2014/main" id="{5BF724F6-329B-47C9-9819-DF6B18723109}"/>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968;p48">
            <a:extLst>
              <a:ext uri="{FF2B5EF4-FFF2-40B4-BE49-F238E27FC236}">
                <a16:creationId xmlns:a16="http://schemas.microsoft.com/office/drawing/2014/main" id="{2600336F-52D3-46FD-B8D1-092028BAA74F}"/>
              </a:ext>
            </a:extLst>
          </p:cNvPr>
          <p:cNvSpPr txBox="1">
            <a:spLocks/>
          </p:cNvSpPr>
          <p:nvPr/>
        </p:nvSpPr>
        <p:spPr>
          <a:xfrm>
            <a:off x="237302" y="709241"/>
            <a:ext cx="2367116"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IN" sz="1800" dirty="0">
                <a:solidFill>
                  <a:schemeClr val="accent6"/>
                </a:solidFill>
                <a:latin typeface="Oswald" panose="020B0604020202020204" charset="0"/>
              </a:rPr>
              <a:t>Clever Mechanical Design</a:t>
            </a:r>
          </a:p>
        </p:txBody>
      </p:sp>
      <p:sp>
        <p:nvSpPr>
          <p:cNvPr id="41" name="TextBox 40">
            <a:extLst>
              <a:ext uri="{FF2B5EF4-FFF2-40B4-BE49-F238E27FC236}">
                <a16:creationId xmlns:a16="http://schemas.microsoft.com/office/drawing/2014/main" id="{1ADBF812-602B-4BD9-9470-3AF46B297FBC}"/>
              </a:ext>
            </a:extLst>
          </p:cNvPr>
          <p:cNvSpPr txBox="1"/>
          <p:nvPr/>
        </p:nvSpPr>
        <p:spPr>
          <a:xfrm>
            <a:off x="301691" y="1236052"/>
            <a:ext cx="2046870" cy="52322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6"/>
                </a:solidFill>
                <a:latin typeface="Oswald" panose="020B0604020202020204" charset="0"/>
              </a:rPr>
              <a:t>Lightweight</a:t>
            </a:r>
          </a:p>
          <a:p>
            <a:pPr marL="285750" indent="-285750">
              <a:buFont typeface="Arial" panose="020B0604020202020204" pitchFamily="34" charset="0"/>
              <a:buChar char="•"/>
            </a:pPr>
            <a:r>
              <a:rPr lang="en-IN" dirty="0">
                <a:solidFill>
                  <a:schemeClr val="accent6"/>
                </a:solidFill>
                <a:latin typeface="Oswald" panose="020B0604020202020204" charset="0"/>
              </a:rPr>
              <a:t>Greater Stability</a:t>
            </a:r>
          </a:p>
        </p:txBody>
      </p:sp>
      <p:sp>
        <p:nvSpPr>
          <p:cNvPr id="42" name="Google Shape;968;p48">
            <a:extLst>
              <a:ext uri="{FF2B5EF4-FFF2-40B4-BE49-F238E27FC236}">
                <a16:creationId xmlns:a16="http://schemas.microsoft.com/office/drawing/2014/main" id="{570B1968-CE4D-459A-9882-45EEABD275F7}"/>
              </a:ext>
            </a:extLst>
          </p:cNvPr>
          <p:cNvSpPr txBox="1">
            <a:spLocks/>
          </p:cNvSpPr>
          <p:nvPr/>
        </p:nvSpPr>
        <p:spPr>
          <a:xfrm>
            <a:off x="6233260" y="755630"/>
            <a:ext cx="2367116"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IN" sz="1800" dirty="0">
                <a:solidFill>
                  <a:schemeClr val="accent6"/>
                </a:solidFill>
                <a:latin typeface="Oswald" panose="020B0604020202020204" charset="0"/>
              </a:rPr>
              <a:t>Smart Vehicle</a:t>
            </a:r>
          </a:p>
        </p:txBody>
      </p:sp>
      <p:sp>
        <p:nvSpPr>
          <p:cNvPr id="45" name="TextBox 44">
            <a:extLst>
              <a:ext uri="{FF2B5EF4-FFF2-40B4-BE49-F238E27FC236}">
                <a16:creationId xmlns:a16="http://schemas.microsoft.com/office/drawing/2014/main" id="{5AF72CBE-CBC9-4ACE-853F-CC1692B8DD44}"/>
              </a:ext>
            </a:extLst>
          </p:cNvPr>
          <p:cNvSpPr txBox="1"/>
          <p:nvPr/>
        </p:nvSpPr>
        <p:spPr>
          <a:xfrm>
            <a:off x="7279483" y="1207197"/>
            <a:ext cx="1764563" cy="138499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6"/>
                </a:solidFill>
                <a:latin typeface="Oswald" panose="020B0604020202020204" charset="0"/>
              </a:rPr>
              <a:t>Powered by state-of-the-art IOT Technology </a:t>
            </a:r>
            <a:r>
              <a:rPr lang="en-US" dirty="0">
                <a:solidFill>
                  <a:schemeClr val="accent6"/>
                </a:solidFill>
                <a:latin typeface="Oswald" panose="020B0604020202020204" charset="0"/>
              </a:rPr>
              <a:t>with features such as    battery indicators</a:t>
            </a:r>
            <a:r>
              <a:rPr lang="en-IN" dirty="0">
                <a:solidFill>
                  <a:schemeClr val="accent6"/>
                </a:solidFill>
                <a:latin typeface="Oswald" panose="020B0604020202020204" charset="0"/>
              </a:rPr>
              <a:t> </a:t>
            </a:r>
          </a:p>
          <a:p>
            <a:r>
              <a:rPr lang="en-US" dirty="0">
                <a:latin typeface="Oswald" panose="020B0604020202020204" charset="0"/>
              </a:rPr>
              <a:t>       </a:t>
            </a:r>
            <a:endParaRPr lang="en-IN" dirty="0">
              <a:latin typeface="Oswald" panose="020B0604020202020204" charset="0"/>
            </a:endParaRPr>
          </a:p>
        </p:txBody>
      </p:sp>
      <p:sp>
        <p:nvSpPr>
          <p:cNvPr id="46" name="Google Shape;968;p48">
            <a:extLst>
              <a:ext uri="{FF2B5EF4-FFF2-40B4-BE49-F238E27FC236}">
                <a16:creationId xmlns:a16="http://schemas.microsoft.com/office/drawing/2014/main" id="{3B78457D-0E01-488C-A446-8D31F3A20DFF}"/>
              </a:ext>
            </a:extLst>
          </p:cNvPr>
          <p:cNvSpPr txBox="1">
            <a:spLocks/>
          </p:cNvSpPr>
          <p:nvPr/>
        </p:nvSpPr>
        <p:spPr>
          <a:xfrm>
            <a:off x="7192613" y="3060186"/>
            <a:ext cx="1897783"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IN" sz="1800" dirty="0">
                <a:solidFill>
                  <a:schemeClr val="accent6"/>
                </a:solidFill>
                <a:latin typeface="Oswald" panose="020B0604020202020204" charset="0"/>
              </a:rPr>
              <a:t>Comfortable for all</a:t>
            </a:r>
          </a:p>
        </p:txBody>
      </p:sp>
      <p:sp>
        <p:nvSpPr>
          <p:cNvPr id="49" name="TextBox 48">
            <a:extLst>
              <a:ext uri="{FF2B5EF4-FFF2-40B4-BE49-F238E27FC236}">
                <a16:creationId xmlns:a16="http://schemas.microsoft.com/office/drawing/2014/main" id="{1A1C3599-09A2-4CE5-861F-38B572A01AA6}"/>
              </a:ext>
            </a:extLst>
          </p:cNvPr>
          <p:cNvSpPr txBox="1"/>
          <p:nvPr/>
        </p:nvSpPr>
        <p:spPr>
          <a:xfrm>
            <a:off x="7279483" y="3563383"/>
            <a:ext cx="1864517" cy="1169551"/>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accent6"/>
                </a:solidFill>
                <a:latin typeface="Oswald" panose="020B0604020202020204" charset="0"/>
              </a:rPr>
              <a:t>Unisex ultra-comfortable bike for any height and weight.</a:t>
            </a:r>
          </a:p>
          <a:p>
            <a:pPr marL="342900" indent="-342900">
              <a:buFont typeface="Arial" panose="020B0604020202020204" pitchFamily="34" charset="0"/>
              <a:buChar char="•"/>
            </a:pPr>
            <a:r>
              <a:rPr lang="en-US" dirty="0">
                <a:solidFill>
                  <a:schemeClr val="accent6"/>
                </a:solidFill>
                <a:latin typeface="Oswald" panose="020B0604020202020204" charset="0"/>
              </a:rPr>
              <a:t>Extra legroom </a:t>
            </a:r>
            <a:endParaRPr lang="en-IN" dirty="0">
              <a:solidFill>
                <a:schemeClr val="accent6"/>
              </a:solidFill>
              <a:latin typeface="Oswald" panose="020B0604020202020204" charset="0"/>
            </a:endParaRPr>
          </a:p>
        </p:txBody>
      </p:sp>
      <p:sp>
        <p:nvSpPr>
          <p:cNvPr id="51" name="Google Shape;968;p48">
            <a:extLst>
              <a:ext uri="{FF2B5EF4-FFF2-40B4-BE49-F238E27FC236}">
                <a16:creationId xmlns:a16="http://schemas.microsoft.com/office/drawing/2014/main" id="{4F0D64D9-7F1E-43D2-A90B-C46FC7BBA060}"/>
              </a:ext>
            </a:extLst>
          </p:cNvPr>
          <p:cNvSpPr txBox="1">
            <a:spLocks/>
          </p:cNvSpPr>
          <p:nvPr/>
        </p:nvSpPr>
        <p:spPr>
          <a:xfrm>
            <a:off x="21022" y="3059904"/>
            <a:ext cx="1512951"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IN" sz="1800" dirty="0">
                <a:solidFill>
                  <a:schemeClr val="accent6"/>
                </a:solidFill>
                <a:latin typeface="Oswald" panose="020B0604020202020204" charset="0"/>
              </a:rPr>
              <a:t>Adaptability</a:t>
            </a:r>
          </a:p>
        </p:txBody>
      </p:sp>
      <p:sp>
        <p:nvSpPr>
          <p:cNvPr id="52" name="TextBox 51">
            <a:extLst>
              <a:ext uri="{FF2B5EF4-FFF2-40B4-BE49-F238E27FC236}">
                <a16:creationId xmlns:a16="http://schemas.microsoft.com/office/drawing/2014/main" id="{25D9CE30-3FD7-4873-A33D-6BF0D7AD6C30}"/>
              </a:ext>
            </a:extLst>
          </p:cNvPr>
          <p:cNvSpPr txBox="1"/>
          <p:nvPr/>
        </p:nvSpPr>
        <p:spPr>
          <a:xfrm>
            <a:off x="301592" y="3537380"/>
            <a:ext cx="2533757" cy="1384995"/>
          </a:xfrm>
          <a:prstGeom prst="rect">
            <a:avLst/>
          </a:prstGeom>
          <a:noFill/>
        </p:spPr>
        <p:txBody>
          <a:bodyPr wrap="square" rtlCol="0">
            <a:spAutoFit/>
          </a:bodyPr>
          <a:lstStyle/>
          <a:p>
            <a:pPr marL="285750" lvl="1" indent="-285750" fontAlgn="base">
              <a:buFont typeface="Arial" panose="020B0604020202020204" pitchFamily="34" charset="0"/>
              <a:buChar char="•"/>
            </a:pPr>
            <a:r>
              <a:rPr lang="en-US" dirty="0">
                <a:solidFill>
                  <a:schemeClr val="accent6"/>
                </a:solidFill>
                <a:latin typeface="Oswald" panose="020B0604020202020204" charset="0"/>
              </a:rPr>
              <a:t>Designed for urban traffic conditions with a maximum speed of 25 Km/h with efficient </a:t>
            </a:r>
            <a:r>
              <a:rPr lang="en-IN" dirty="0">
                <a:solidFill>
                  <a:schemeClr val="accent6"/>
                </a:solidFill>
                <a:latin typeface="Oswald" panose="020B0604020202020204" charset="0"/>
              </a:rPr>
              <a:t>handling manoeuvrability</a:t>
            </a:r>
            <a:endParaRPr lang="en-US" b="1" dirty="0">
              <a:solidFill>
                <a:schemeClr val="accent6"/>
              </a:solidFill>
              <a:latin typeface="Oswald" panose="020B0604020202020204" charset="0"/>
            </a:endParaRPr>
          </a:p>
          <a:p>
            <a:pPr marL="285750" lvl="1" indent="-285750" fontAlgn="base">
              <a:buFont typeface="Arial" panose="020B0604020202020204" pitchFamily="34" charset="0"/>
              <a:buChar char="•"/>
            </a:pPr>
            <a:endParaRPr lang="en-US" dirty="0">
              <a:latin typeface="Oswald" panose="020B0604020202020204" charset="0"/>
            </a:endParaRPr>
          </a:p>
          <a:p>
            <a:pPr marL="285750" indent="-285750">
              <a:buFont typeface="Arial" panose="020B0604020202020204" pitchFamily="34" charset="0"/>
              <a:buChar char="•"/>
            </a:pPr>
            <a:endParaRPr lang="en-IN" dirty="0">
              <a:latin typeface="Oswald" panose="020B0604020202020204" charset="0"/>
            </a:endParaRPr>
          </a:p>
        </p:txBody>
      </p:sp>
      <p:sp>
        <p:nvSpPr>
          <p:cNvPr id="37" name="TextBox 36">
            <a:extLst>
              <a:ext uri="{FF2B5EF4-FFF2-40B4-BE49-F238E27FC236}">
                <a16:creationId xmlns:a16="http://schemas.microsoft.com/office/drawing/2014/main" id="{8BC8B480-7D41-4B35-A393-2CF669F77C5D}"/>
              </a:ext>
            </a:extLst>
          </p:cNvPr>
          <p:cNvSpPr txBox="1"/>
          <p:nvPr/>
        </p:nvSpPr>
        <p:spPr>
          <a:xfrm>
            <a:off x="301592" y="36459"/>
            <a:ext cx="2153185" cy="369332"/>
          </a:xfrm>
          <a:prstGeom prst="rect">
            <a:avLst/>
          </a:prstGeom>
          <a:noFill/>
        </p:spPr>
        <p:txBody>
          <a:bodyPr wrap="square">
            <a:spAutoFit/>
          </a:bodyPr>
          <a:lstStyle/>
          <a:p>
            <a:r>
              <a:rPr lang="en-US" sz="1800" b="1" dirty="0">
                <a:solidFill>
                  <a:schemeClr val="tx1"/>
                </a:solidFill>
                <a:latin typeface="Oswald" panose="020B0604020202020204" charset="0"/>
              </a:rPr>
              <a:t>YULU MIRACLE</a:t>
            </a:r>
            <a:endParaRPr lang="en-IN" sz="1800" b="1" dirty="0">
              <a:solidFill>
                <a:schemeClr val="tx1"/>
              </a:solidFill>
              <a:latin typeface="Oswald" panose="020B0604020202020204" charset="0"/>
            </a:endParaRPr>
          </a:p>
        </p:txBody>
      </p:sp>
    </p:spTree>
    <p:extLst>
      <p:ext uri="{BB962C8B-B14F-4D97-AF65-F5344CB8AC3E}">
        <p14:creationId xmlns:p14="http://schemas.microsoft.com/office/powerpoint/2010/main" val="1513512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oogle Shape;983;p48">
            <a:extLst>
              <a:ext uri="{FF2B5EF4-FFF2-40B4-BE49-F238E27FC236}">
                <a16:creationId xmlns:a16="http://schemas.microsoft.com/office/drawing/2014/main" id="{6F07839C-FEA1-4E7E-9A33-EDA2EE5974D2}"/>
              </a:ext>
            </a:extLst>
          </p:cNvPr>
          <p:cNvCxnSpPr>
            <a:cxnSpLocks/>
          </p:cNvCxnSpPr>
          <p:nvPr/>
        </p:nvCxnSpPr>
        <p:spPr>
          <a:xfrm flipV="1">
            <a:off x="6090314" y="3860300"/>
            <a:ext cx="1189169" cy="19208"/>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Google Shape;983;p48">
            <a:extLst>
              <a:ext uri="{FF2B5EF4-FFF2-40B4-BE49-F238E27FC236}">
                <a16:creationId xmlns:a16="http://schemas.microsoft.com/office/drawing/2014/main" id="{6CC34811-79AD-4696-AF98-05C66EE8E2F6}"/>
              </a:ext>
            </a:extLst>
          </p:cNvPr>
          <p:cNvCxnSpPr>
            <a:cxnSpLocks/>
          </p:cNvCxnSpPr>
          <p:nvPr/>
        </p:nvCxnSpPr>
        <p:spPr>
          <a:xfrm>
            <a:off x="6341037" y="1575736"/>
            <a:ext cx="1188015" cy="0"/>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grpSp>
        <p:nvGrpSpPr>
          <p:cNvPr id="3" name="Google Shape;976;p48">
            <a:extLst>
              <a:ext uri="{FF2B5EF4-FFF2-40B4-BE49-F238E27FC236}">
                <a16:creationId xmlns:a16="http://schemas.microsoft.com/office/drawing/2014/main" id="{EEA66811-DEAB-486B-9437-47C749A61EEB}"/>
              </a:ext>
            </a:extLst>
          </p:cNvPr>
          <p:cNvGrpSpPr/>
          <p:nvPr/>
        </p:nvGrpSpPr>
        <p:grpSpPr>
          <a:xfrm>
            <a:off x="2286000" y="272845"/>
            <a:ext cx="4823107" cy="4639289"/>
            <a:chOff x="2094000" y="1043125"/>
            <a:chExt cx="3625475" cy="3625450"/>
          </a:xfrm>
        </p:grpSpPr>
        <p:sp>
          <p:nvSpPr>
            <p:cNvPr id="4" name="Google Shape;977;p48">
              <a:extLst>
                <a:ext uri="{FF2B5EF4-FFF2-40B4-BE49-F238E27FC236}">
                  <a16:creationId xmlns:a16="http://schemas.microsoft.com/office/drawing/2014/main" id="{80C6BB78-D538-4FD0-B8F5-8EB5422DEB28}"/>
                </a:ext>
              </a:extLst>
            </p:cNvPr>
            <p:cNvSpPr/>
            <p:nvPr/>
          </p:nvSpPr>
          <p:spPr>
            <a:xfrm>
              <a:off x="3358450" y="3119850"/>
              <a:ext cx="2311625" cy="1548725"/>
            </a:xfrm>
            <a:custGeom>
              <a:avLst/>
              <a:gdLst/>
              <a:ahLst/>
              <a:cxnLst/>
              <a:rect l="l" t="t" r="r" b="b"/>
              <a:pathLst>
                <a:path w="92465" h="61949" extrusionOk="0">
                  <a:moveTo>
                    <a:pt x="46875" y="1"/>
                  </a:moveTo>
                  <a:cubicBezTo>
                    <a:pt x="44280" y="6156"/>
                    <a:pt x="39469" y="11145"/>
                    <a:pt x="33433" y="13979"/>
                  </a:cubicBezTo>
                  <a:cubicBezTo>
                    <a:pt x="30171" y="15515"/>
                    <a:pt x="26539" y="16408"/>
                    <a:pt x="22705" y="16515"/>
                  </a:cubicBezTo>
                  <a:lnTo>
                    <a:pt x="22705" y="16539"/>
                  </a:lnTo>
                  <a:cubicBezTo>
                    <a:pt x="10168" y="16539"/>
                    <a:pt x="0" y="26695"/>
                    <a:pt x="0" y="39244"/>
                  </a:cubicBezTo>
                  <a:cubicBezTo>
                    <a:pt x="0" y="51674"/>
                    <a:pt x="10001" y="61770"/>
                    <a:pt x="22396" y="61937"/>
                  </a:cubicBezTo>
                  <a:cubicBezTo>
                    <a:pt x="22503" y="61937"/>
                    <a:pt x="22610" y="61949"/>
                    <a:pt x="22705" y="61949"/>
                  </a:cubicBezTo>
                  <a:cubicBezTo>
                    <a:pt x="23122" y="61949"/>
                    <a:pt x="23539" y="61937"/>
                    <a:pt x="23944" y="61913"/>
                  </a:cubicBezTo>
                  <a:cubicBezTo>
                    <a:pt x="29992" y="61747"/>
                    <a:pt x="35850" y="60842"/>
                    <a:pt x="41434" y="59294"/>
                  </a:cubicBezTo>
                  <a:cubicBezTo>
                    <a:pt x="62734" y="53376"/>
                    <a:pt x="80070" y="37982"/>
                    <a:pt x="88630" y="17932"/>
                  </a:cubicBezTo>
                  <a:cubicBezTo>
                    <a:pt x="90226" y="14217"/>
                    <a:pt x="91512" y="10324"/>
                    <a:pt x="92464" y="6311"/>
                  </a:cubicBezTo>
                  <a:lnTo>
                    <a:pt x="92464" y="6311"/>
                  </a:lnTo>
                  <a:cubicBezTo>
                    <a:pt x="87428" y="12121"/>
                    <a:pt x="80010" y="15800"/>
                    <a:pt x="71735" y="15800"/>
                  </a:cubicBezTo>
                  <a:cubicBezTo>
                    <a:pt x="60758" y="15800"/>
                    <a:pt x="51269" y="9323"/>
                    <a:pt x="46875"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p48">
              <a:extLst>
                <a:ext uri="{FF2B5EF4-FFF2-40B4-BE49-F238E27FC236}">
                  <a16:creationId xmlns:a16="http://schemas.microsoft.com/office/drawing/2014/main" id="{CFAC0686-529F-44AA-8BE2-00EEC703F7D9}"/>
                </a:ext>
              </a:extLst>
            </p:cNvPr>
            <p:cNvSpPr/>
            <p:nvPr/>
          </p:nvSpPr>
          <p:spPr>
            <a:xfrm>
              <a:off x="2094000" y="2288200"/>
              <a:ext cx="1544850" cy="2328300"/>
            </a:xfrm>
            <a:custGeom>
              <a:avLst/>
              <a:gdLst/>
              <a:ahLst/>
              <a:cxnLst/>
              <a:rect l="l" t="t" r="r" b="b"/>
              <a:pathLst>
                <a:path w="61794" h="93132" extrusionOk="0">
                  <a:moveTo>
                    <a:pt x="22706" y="1"/>
                  </a:moveTo>
                  <a:cubicBezTo>
                    <a:pt x="10168" y="1"/>
                    <a:pt x="0" y="10169"/>
                    <a:pt x="0" y="22706"/>
                  </a:cubicBezTo>
                  <a:cubicBezTo>
                    <a:pt x="0" y="29064"/>
                    <a:pt x="822" y="35231"/>
                    <a:pt x="2358" y="41113"/>
                  </a:cubicBezTo>
                  <a:cubicBezTo>
                    <a:pt x="7501" y="60770"/>
                    <a:pt x="20658" y="77165"/>
                    <a:pt x="38160" y="86583"/>
                  </a:cubicBezTo>
                  <a:cubicBezTo>
                    <a:pt x="43470" y="89452"/>
                    <a:pt x="49197" y="91667"/>
                    <a:pt x="55210" y="93131"/>
                  </a:cubicBezTo>
                  <a:cubicBezTo>
                    <a:pt x="49471" y="88095"/>
                    <a:pt x="45840" y="80725"/>
                    <a:pt x="45840" y="72510"/>
                  </a:cubicBezTo>
                  <a:cubicBezTo>
                    <a:pt x="45840" y="61473"/>
                    <a:pt x="52388" y="51948"/>
                    <a:pt x="61794" y="47590"/>
                  </a:cubicBezTo>
                  <a:cubicBezTo>
                    <a:pt x="55579" y="44911"/>
                    <a:pt x="50566" y="39982"/>
                    <a:pt x="47792" y="33826"/>
                  </a:cubicBezTo>
                  <a:cubicBezTo>
                    <a:pt x="46268" y="30433"/>
                    <a:pt x="45411" y="26671"/>
                    <a:pt x="45411" y="22706"/>
                  </a:cubicBezTo>
                  <a:cubicBezTo>
                    <a:pt x="45411" y="10169"/>
                    <a:pt x="35255" y="1"/>
                    <a:pt x="22706"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9;p48">
              <a:extLst>
                <a:ext uri="{FF2B5EF4-FFF2-40B4-BE49-F238E27FC236}">
                  <a16:creationId xmlns:a16="http://schemas.microsoft.com/office/drawing/2014/main" id="{A5D9A210-FF18-4C75-A534-8C8411E40A0F}"/>
                </a:ext>
              </a:extLst>
            </p:cNvPr>
            <p:cNvSpPr/>
            <p:nvPr/>
          </p:nvSpPr>
          <p:spPr>
            <a:xfrm>
              <a:off x="4188300" y="1105025"/>
              <a:ext cx="1531175" cy="2291375"/>
            </a:xfrm>
            <a:custGeom>
              <a:avLst/>
              <a:gdLst/>
              <a:ahLst/>
              <a:cxnLst/>
              <a:rect l="l" t="t" r="r" b="b"/>
              <a:pathLst>
                <a:path w="61247" h="91655" extrusionOk="0">
                  <a:moveTo>
                    <a:pt x="7573" y="1"/>
                  </a:moveTo>
                  <a:lnTo>
                    <a:pt x="7573" y="1"/>
                  </a:lnTo>
                  <a:cubicBezTo>
                    <a:pt x="13050" y="5025"/>
                    <a:pt x="16491" y="12228"/>
                    <a:pt x="16491" y="20229"/>
                  </a:cubicBezTo>
                  <a:cubicBezTo>
                    <a:pt x="16491" y="31469"/>
                    <a:pt x="9693" y="41149"/>
                    <a:pt x="1" y="45399"/>
                  </a:cubicBezTo>
                  <a:cubicBezTo>
                    <a:pt x="429" y="45590"/>
                    <a:pt x="858" y="45792"/>
                    <a:pt x="1275" y="46018"/>
                  </a:cubicBezTo>
                  <a:cubicBezTo>
                    <a:pt x="6478" y="48733"/>
                    <a:pt x="10669" y="53079"/>
                    <a:pt x="13205" y="58377"/>
                  </a:cubicBezTo>
                  <a:cubicBezTo>
                    <a:pt x="14741" y="61603"/>
                    <a:pt x="15646" y="65175"/>
                    <a:pt x="15800" y="68950"/>
                  </a:cubicBezTo>
                  <a:lnTo>
                    <a:pt x="15824" y="68950"/>
                  </a:lnTo>
                  <a:cubicBezTo>
                    <a:pt x="15824" y="81487"/>
                    <a:pt x="25992" y="91655"/>
                    <a:pt x="38541" y="91655"/>
                  </a:cubicBezTo>
                  <a:cubicBezTo>
                    <a:pt x="50936" y="91655"/>
                    <a:pt x="60997" y="81725"/>
                    <a:pt x="61235" y="69390"/>
                  </a:cubicBezTo>
                  <a:cubicBezTo>
                    <a:pt x="61235" y="69247"/>
                    <a:pt x="61247" y="69092"/>
                    <a:pt x="61247" y="68950"/>
                  </a:cubicBezTo>
                  <a:cubicBezTo>
                    <a:pt x="61247" y="68497"/>
                    <a:pt x="61235" y="68045"/>
                    <a:pt x="61199" y="67604"/>
                  </a:cubicBezTo>
                  <a:cubicBezTo>
                    <a:pt x="61008" y="61544"/>
                    <a:pt x="60056" y="55686"/>
                    <a:pt x="58472" y="50102"/>
                  </a:cubicBezTo>
                  <a:cubicBezTo>
                    <a:pt x="53329" y="32064"/>
                    <a:pt x="41399" y="16919"/>
                    <a:pt x="25611" y="7585"/>
                  </a:cubicBezTo>
                  <a:cubicBezTo>
                    <a:pt x="20039" y="4287"/>
                    <a:pt x="13979" y="1715"/>
                    <a:pt x="7573"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0;p48">
              <a:extLst>
                <a:ext uri="{FF2B5EF4-FFF2-40B4-BE49-F238E27FC236}">
                  <a16:creationId xmlns:a16="http://schemas.microsoft.com/office/drawing/2014/main" id="{12B53C89-A34E-4740-B79C-BB895658D43A}"/>
                </a:ext>
              </a:extLst>
            </p:cNvPr>
            <p:cNvSpPr/>
            <p:nvPr/>
          </p:nvSpPr>
          <p:spPr>
            <a:xfrm>
              <a:off x="2152925" y="1043125"/>
              <a:ext cx="2329200" cy="1534725"/>
            </a:xfrm>
            <a:custGeom>
              <a:avLst/>
              <a:gdLst/>
              <a:ahLst/>
              <a:cxnLst/>
              <a:rect l="l" t="t" r="r" b="b"/>
              <a:pathLst>
                <a:path w="93168" h="61389" extrusionOk="0">
                  <a:moveTo>
                    <a:pt x="70153" y="0"/>
                  </a:moveTo>
                  <a:cubicBezTo>
                    <a:pt x="63949" y="0"/>
                    <a:pt x="57925" y="786"/>
                    <a:pt x="52174" y="2250"/>
                  </a:cubicBezTo>
                  <a:cubicBezTo>
                    <a:pt x="30564" y="7751"/>
                    <a:pt x="12848" y="22943"/>
                    <a:pt x="3918" y="42946"/>
                  </a:cubicBezTo>
                  <a:cubicBezTo>
                    <a:pt x="2323" y="46518"/>
                    <a:pt x="1013" y="50256"/>
                    <a:pt x="1" y="54102"/>
                  </a:cubicBezTo>
                  <a:cubicBezTo>
                    <a:pt x="5025" y="48554"/>
                    <a:pt x="12288" y="45053"/>
                    <a:pt x="20349" y="45053"/>
                  </a:cubicBezTo>
                  <a:cubicBezTo>
                    <a:pt x="31529" y="45053"/>
                    <a:pt x="41161" y="51780"/>
                    <a:pt x="45447" y="61389"/>
                  </a:cubicBezTo>
                  <a:cubicBezTo>
                    <a:pt x="48174" y="55316"/>
                    <a:pt x="53091" y="50435"/>
                    <a:pt x="59187" y="47732"/>
                  </a:cubicBezTo>
                  <a:cubicBezTo>
                    <a:pt x="62544" y="46244"/>
                    <a:pt x="66247" y="45410"/>
                    <a:pt x="70153" y="45410"/>
                  </a:cubicBezTo>
                  <a:cubicBezTo>
                    <a:pt x="70414" y="45410"/>
                    <a:pt x="70676" y="45434"/>
                    <a:pt x="70926" y="45434"/>
                  </a:cubicBezTo>
                  <a:lnTo>
                    <a:pt x="70926" y="45399"/>
                  </a:lnTo>
                  <a:cubicBezTo>
                    <a:pt x="83249" y="45149"/>
                    <a:pt x="93167" y="35088"/>
                    <a:pt x="93167" y="22705"/>
                  </a:cubicBezTo>
                  <a:cubicBezTo>
                    <a:pt x="93167" y="10359"/>
                    <a:pt x="83309" y="322"/>
                    <a:pt x="71034" y="12"/>
                  </a:cubicBezTo>
                  <a:lnTo>
                    <a:pt x="70926" y="12"/>
                  </a:lnTo>
                  <a:cubicBezTo>
                    <a:pt x="70772" y="12"/>
                    <a:pt x="70617" y="0"/>
                    <a:pt x="70462"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 name="Google Shape;983;p48">
            <a:extLst>
              <a:ext uri="{FF2B5EF4-FFF2-40B4-BE49-F238E27FC236}">
                <a16:creationId xmlns:a16="http://schemas.microsoft.com/office/drawing/2014/main" id="{B0882A51-74E5-4A7D-90BB-D09036620D4C}"/>
              </a:ext>
            </a:extLst>
          </p:cNvPr>
          <p:cNvCxnSpPr>
            <a:cxnSpLocks/>
          </p:cNvCxnSpPr>
          <p:nvPr/>
        </p:nvCxnSpPr>
        <p:spPr>
          <a:xfrm>
            <a:off x="2286000" y="944015"/>
            <a:ext cx="1363728" cy="0"/>
          </a:xfrm>
          <a:prstGeom prst="straightConnector1">
            <a:avLst/>
          </a:prstGeom>
          <a:noFill/>
          <a:ln w="9525" cap="flat" cmpd="sng">
            <a:solidFill>
              <a:srgbClr val="053B5C"/>
            </a:solidFill>
            <a:prstDash val="solid"/>
            <a:round/>
            <a:headEnd type="triangle" w="med" len="med"/>
            <a:tailEnd type="none" w="med" len="med"/>
          </a:ln>
        </p:spPr>
      </p:cxnSp>
      <p:cxnSp>
        <p:nvCxnSpPr>
          <p:cNvPr id="9" name="Google Shape;983;p48">
            <a:extLst>
              <a:ext uri="{FF2B5EF4-FFF2-40B4-BE49-F238E27FC236}">
                <a16:creationId xmlns:a16="http://schemas.microsoft.com/office/drawing/2014/main" id="{E7E8720D-6F48-4BBA-A1AE-BD7BD3D5A7F6}"/>
              </a:ext>
            </a:extLst>
          </p:cNvPr>
          <p:cNvCxnSpPr>
            <a:cxnSpLocks/>
          </p:cNvCxnSpPr>
          <p:nvPr/>
        </p:nvCxnSpPr>
        <p:spPr>
          <a:xfrm>
            <a:off x="1859407" y="3366145"/>
            <a:ext cx="586081" cy="0"/>
          </a:xfrm>
          <a:prstGeom prst="straightConnector1">
            <a:avLst/>
          </a:prstGeom>
          <a:noFill/>
          <a:ln w="9525" cap="flat" cmpd="sng">
            <a:solidFill>
              <a:schemeClr val="accent6">
                <a:lumMod val="90000"/>
                <a:lumOff val="10000"/>
              </a:schemeClr>
            </a:solidFill>
            <a:prstDash val="solid"/>
            <a:round/>
            <a:headEnd type="triangle" w="med" len="med"/>
            <a:tailEnd type="none" w="med" len="med"/>
          </a:ln>
        </p:spPr>
      </p:cxnSp>
      <p:pic>
        <p:nvPicPr>
          <p:cNvPr id="13" name="Picture 12">
            <a:extLst>
              <a:ext uri="{FF2B5EF4-FFF2-40B4-BE49-F238E27FC236}">
                <a16:creationId xmlns:a16="http://schemas.microsoft.com/office/drawing/2014/main" id="{704A7724-7CD5-4F45-991B-AA6C8831065A}"/>
              </a:ext>
            </a:extLst>
          </p:cNvPr>
          <p:cNvPicPr>
            <a:picLocks noChangeAspect="1"/>
          </p:cNvPicPr>
          <p:nvPr/>
        </p:nvPicPr>
        <p:blipFill>
          <a:blip r:embed="rId2"/>
          <a:stretch>
            <a:fillRect/>
          </a:stretch>
        </p:blipFill>
        <p:spPr>
          <a:xfrm>
            <a:off x="4008451" y="1868727"/>
            <a:ext cx="1454205" cy="1304474"/>
          </a:xfrm>
          <a:prstGeom prst="rect">
            <a:avLst/>
          </a:prstGeom>
        </p:spPr>
      </p:pic>
      <p:sp>
        <p:nvSpPr>
          <p:cNvPr id="15" name="TextBox 14">
            <a:extLst>
              <a:ext uri="{FF2B5EF4-FFF2-40B4-BE49-F238E27FC236}">
                <a16:creationId xmlns:a16="http://schemas.microsoft.com/office/drawing/2014/main" id="{215FE829-649F-41F7-A82C-481E9C3C3C49}"/>
              </a:ext>
            </a:extLst>
          </p:cNvPr>
          <p:cNvSpPr txBox="1"/>
          <p:nvPr/>
        </p:nvSpPr>
        <p:spPr>
          <a:xfrm>
            <a:off x="386425" y="795942"/>
            <a:ext cx="1977965" cy="523220"/>
          </a:xfrm>
          <a:prstGeom prst="rect">
            <a:avLst/>
          </a:prstGeom>
          <a:noFill/>
        </p:spPr>
        <p:txBody>
          <a:bodyPr wrap="square">
            <a:spAutoFit/>
          </a:bodyPr>
          <a:lstStyle/>
          <a:p>
            <a:pPr marL="457200" lvl="1" rtl="0" fontAlgn="base">
              <a:spcBef>
                <a:spcPts val="0"/>
              </a:spcBef>
              <a:spcAft>
                <a:spcPts val="0"/>
              </a:spcAft>
            </a:pPr>
            <a:r>
              <a:rPr lang="en-US" b="0" i="0" u="none" strike="noStrike" dirty="0">
                <a:solidFill>
                  <a:schemeClr val="accent6"/>
                </a:solidFill>
                <a:effectLst/>
                <a:latin typeface="Oswald" panose="020B0604020202020204" charset="0"/>
                <a:cs typeface="Calibri" panose="020F0502020204030204" pitchFamily="34" charset="0"/>
              </a:rPr>
              <a:t>Smart lock enabled bicycle </a:t>
            </a:r>
          </a:p>
        </p:txBody>
      </p:sp>
      <p:sp>
        <p:nvSpPr>
          <p:cNvPr id="17" name="TextBox 16">
            <a:extLst>
              <a:ext uri="{FF2B5EF4-FFF2-40B4-BE49-F238E27FC236}">
                <a16:creationId xmlns:a16="http://schemas.microsoft.com/office/drawing/2014/main" id="{E9314379-CD53-4020-BC19-F0ACAD6C196D}"/>
              </a:ext>
            </a:extLst>
          </p:cNvPr>
          <p:cNvSpPr txBox="1"/>
          <p:nvPr/>
        </p:nvSpPr>
        <p:spPr>
          <a:xfrm>
            <a:off x="-467800" y="3199890"/>
            <a:ext cx="2475888" cy="738664"/>
          </a:xfrm>
          <a:prstGeom prst="rect">
            <a:avLst/>
          </a:prstGeom>
          <a:noFill/>
        </p:spPr>
        <p:txBody>
          <a:bodyPr wrap="square">
            <a:spAutoFit/>
          </a:bodyPr>
          <a:lstStyle/>
          <a:p>
            <a:pPr marL="457200" lvl="1" rtl="0" fontAlgn="base">
              <a:spcBef>
                <a:spcPts val="0"/>
              </a:spcBef>
              <a:spcAft>
                <a:spcPts val="0"/>
              </a:spcAft>
            </a:pPr>
            <a:r>
              <a:rPr lang="en-US" b="0" i="0" u="none" strike="noStrike" dirty="0">
                <a:solidFill>
                  <a:schemeClr val="accent6"/>
                </a:solidFill>
                <a:effectLst/>
                <a:latin typeface="Oswald" panose="020B0604020202020204" charset="0"/>
                <a:cs typeface="Calibri" panose="020F0502020204030204" pitchFamily="34" charset="0"/>
              </a:rPr>
              <a:t>Solar Powered Smart Lock fitted with GPS, GPRS and Bluetooth technologies.</a:t>
            </a:r>
          </a:p>
        </p:txBody>
      </p:sp>
      <p:sp>
        <p:nvSpPr>
          <p:cNvPr id="19" name="TextBox 18">
            <a:extLst>
              <a:ext uri="{FF2B5EF4-FFF2-40B4-BE49-F238E27FC236}">
                <a16:creationId xmlns:a16="http://schemas.microsoft.com/office/drawing/2014/main" id="{65591368-9C88-49FF-8667-401F8A3692FC}"/>
              </a:ext>
            </a:extLst>
          </p:cNvPr>
          <p:cNvSpPr txBox="1"/>
          <p:nvPr/>
        </p:nvSpPr>
        <p:spPr>
          <a:xfrm>
            <a:off x="7115486" y="1451866"/>
            <a:ext cx="2126228" cy="1169551"/>
          </a:xfrm>
          <a:prstGeom prst="rect">
            <a:avLst/>
          </a:prstGeom>
          <a:noFill/>
        </p:spPr>
        <p:txBody>
          <a:bodyPr wrap="square">
            <a:spAutoFit/>
          </a:bodyPr>
          <a:lstStyle/>
          <a:p>
            <a:pPr marL="457200" lvl="1" rtl="0" fontAlgn="base">
              <a:spcBef>
                <a:spcPts val="0"/>
              </a:spcBef>
              <a:spcAft>
                <a:spcPts val="0"/>
              </a:spcAft>
            </a:pPr>
            <a:r>
              <a:rPr lang="en-US" b="0" i="0" u="none" strike="noStrike" dirty="0">
                <a:solidFill>
                  <a:schemeClr val="accent6"/>
                </a:solidFill>
                <a:effectLst/>
                <a:latin typeface="Oswald" panose="020B0604020202020204" charset="0"/>
                <a:cs typeface="Calibri" panose="020F0502020204030204" pitchFamily="34" charset="0"/>
              </a:rPr>
              <a:t>Robust Body with a unisex frame and adjustable seat height for better consumer experience.</a:t>
            </a:r>
            <a:endParaRPr lang="en-US" b="1" i="0" u="none" strike="noStrike" dirty="0">
              <a:solidFill>
                <a:schemeClr val="accent6"/>
              </a:solidFill>
              <a:effectLst/>
              <a:latin typeface="Oswald" panose="020B0604020202020204" charset="0"/>
              <a:cs typeface="Calibri" panose="020F0502020204030204" pitchFamily="34" charset="0"/>
            </a:endParaRPr>
          </a:p>
        </p:txBody>
      </p:sp>
      <p:sp>
        <p:nvSpPr>
          <p:cNvPr id="20" name="TextBox 19">
            <a:extLst>
              <a:ext uri="{FF2B5EF4-FFF2-40B4-BE49-F238E27FC236}">
                <a16:creationId xmlns:a16="http://schemas.microsoft.com/office/drawing/2014/main" id="{85A0D1DC-5388-430A-9D6E-73E7D7AB8F35}"/>
              </a:ext>
            </a:extLst>
          </p:cNvPr>
          <p:cNvSpPr txBox="1"/>
          <p:nvPr/>
        </p:nvSpPr>
        <p:spPr>
          <a:xfrm>
            <a:off x="6857314" y="3569222"/>
            <a:ext cx="2271062" cy="1169551"/>
          </a:xfrm>
          <a:prstGeom prst="rect">
            <a:avLst/>
          </a:prstGeom>
          <a:noFill/>
        </p:spPr>
        <p:txBody>
          <a:bodyPr wrap="square" rtlCol="0">
            <a:spAutoFit/>
          </a:bodyPr>
          <a:lstStyle/>
          <a:p>
            <a:pPr>
              <a:spcBef>
                <a:spcPts val="0"/>
              </a:spcBef>
              <a:spcAft>
                <a:spcPts val="0"/>
              </a:spcAft>
            </a:pPr>
            <a:endParaRPr lang="en-US" b="0" dirty="0">
              <a:effectLst/>
              <a:latin typeface="Oswald" panose="020B0604020202020204" charset="0"/>
            </a:endParaRPr>
          </a:p>
          <a:p>
            <a:pPr marL="457200" lvl="1" rtl="0" fontAlgn="base">
              <a:spcBef>
                <a:spcPts val="0"/>
              </a:spcBef>
              <a:spcAft>
                <a:spcPts val="0"/>
              </a:spcAft>
            </a:pPr>
            <a:r>
              <a:rPr lang="en-US" dirty="0">
                <a:solidFill>
                  <a:schemeClr val="accent6"/>
                </a:solidFill>
                <a:latin typeface="Oswald" panose="020B0604020202020204" charset="0"/>
              </a:rPr>
              <a:t>E</a:t>
            </a:r>
            <a:r>
              <a:rPr lang="en-US" b="0" i="0" u="none" strike="noStrike" dirty="0">
                <a:solidFill>
                  <a:schemeClr val="accent6"/>
                </a:solidFill>
                <a:effectLst/>
                <a:latin typeface="Oswald" panose="020B0604020202020204" charset="0"/>
              </a:rPr>
              <a:t>ffectively solves short distance commute challenges.</a:t>
            </a:r>
          </a:p>
          <a:p>
            <a:endParaRPr lang="en-IN" dirty="0">
              <a:latin typeface="Oswald" panose="020B0604020202020204" charset="0"/>
            </a:endParaRPr>
          </a:p>
        </p:txBody>
      </p:sp>
      <p:grpSp>
        <p:nvGrpSpPr>
          <p:cNvPr id="21" name="Google Shape;996;p48">
            <a:extLst>
              <a:ext uri="{FF2B5EF4-FFF2-40B4-BE49-F238E27FC236}">
                <a16:creationId xmlns:a16="http://schemas.microsoft.com/office/drawing/2014/main" id="{43E1DF70-11D7-49B0-8366-FA712698822A}"/>
              </a:ext>
            </a:extLst>
          </p:cNvPr>
          <p:cNvGrpSpPr/>
          <p:nvPr/>
        </p:nvGrpSpPr>
        <p:grpSpPr>
          <a:xfrm flipH="1">
            <a:off x="1513139" y="647873"/>
            <a:ext cx="446222" cy="77476"/>
            <a:chOff x="6146875" y="1767300"/>
            <a:chExt cx="331025" cy="57475"/>
          </a:xfrm>
        </p:grpSpPr>
        <p:sp>
          <p:nvSpPr>
            <p:cNvPr id="22" name="Google Shape;997;p48">
              <a:extLst>
                <a:ext uri="{FF2B5EF4-FFF2-40B4-BE49-F238E27FC236}">
                  <a16:creationId xmlns:a16="http://schemas.microsoft.com/office/drawing/2014/main" id="{190E4591-9C81-482D-97DC-4427D8503EAC}"/>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8;p48">
              <a:extLst>
                <a:ext uri="{FF2B5EF4-FFF2-40B4-BE49-F238E27FC236}">
                  <a16:creationId xmlns:a16="http://schemas.microsoft.com/office/drawing/2014/main" id="{96E746AF-A95C-4669-BB60-4F8C0FCF80F0}"/>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9;p48">
              <a:extLst>
                <a:ext uri="{FF2B5EF4-FFF2-40B4-BE49-F238E27FC236}">
                  <a16:creationId xmlns:a16="http://schemas.microsoft.com/office/drawing/2014/main" id="{57EC8ABA-8AE6-473F-9CD4-0F7011CDB42F}"/>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96;p48">
            <a:extLst>
              <a:ext uri="{FF2B5EF4-FFF2-40B4-BE49-F238E27FC236}">
                <a16:creationId xmlns:a16="http://schemas.microsoft.com/office/drawing/2014/main" id="{08EE97B8-8879-4F7B-99C1-C468C02586EB}"/>
              </a:ext>
            </a:extLst>
          </p:cNvPr>
          <p:cNvGrpSpPr/>
          <p:nvPr/>
        </p:nvGrpSpPr>
        <p:grpSpPr>
          <a:xfrm flipH="1">
            <a:off x="905468" y="3095725"/>
            <a:ext cx="446222" cy="77476"/>
            <a:chOff x="6146875" y="1767300"/>
            <a:chExt cx="331025" cy="57475"/>
          </a:xfrm>
        </p:grpSpPr>
        <p:sp>
          <p:nvSpPr>
            <p:cNvPr id="26" name="Google Shape;997;p48">
              <a:extLst>
                <a:ext uri="{FF2B5EF4-FFF2-40B4-BE49-F238E27FC236}">
                  <a16:creationId xmlns:a16="http://schemas.microsoft.com/office/drawing/2014/main" id="{7D983E45-BC6D-4F4C-9BA7-520D342168F7}"/>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8;p48">
              <a:extLst>
                <a:ext uri="{FF2B5EF4-FFF2-40B4-BE49-F238E27FC236}">
                  <a16:creationId xmlns:a16="http://schemas.microsoft.com/office/drawing/2014/main" id="{FF011A5C-84E8-456E-8874-250A702708F2}"/>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9;p48">
              <a:extLst>
                <a:ext uri="{FF2B5EF4-FFF2-40B4-BE49-F238E27FC236}">
                  <a16:creationId xmlns:a16="http://schemas.microsoft.com/office/drawing/2014/main" id="{44E31284-55C7-456C-BA11-62C4E86777FE}"/>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996;p48">
            <a:extLst>
              <a:ext uri="{FF2B5EF4-FFF2-40B4-BE49-F238E27FC236}">
                <a16:creationId xmlns:a16="http://schemas.microsoft.com/office/drawing/2014/main" id="{75665305-C758-4D57-BEAB-84C04BA47A09}"/>
              </a:ext>
            </a:extLst>
          </p:cNvPr>
          <p:cNvGrpSpPr/>
          <p:nvPr/>
        </p:nvGrpSpPr>
        <p:grpSpPr>
          <a:xfrm flipH="1">
            <a:off x="7599212" y="3629517"/>
            <a:ext cx="446222" cy="77476"/>
            <a:chOff x="6146875" y="1767300"/>
            <a:chExt cx="331025" cy="57475"/>
          </a:xfrm>
        </p:grpSpPr>
        <p:sp>
          <p:nvSpPr>
            <p:cNvPr id="30" name="Google Shape;997;p48">
              <a:extLst>
                <a:ext uri="{FF2B5EF4-FFF2-40B4-BE49-F238E27FC236}">
                  <a16:creationId xmlns:a16="http://schemas.microsoft.com/office/drawing/2014/main" id="{3ED40792-E9CB-4F3D-BB90-6BB32F495376}"/>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p48">
              <a:extLst>
                <a:ext uri="{FF2B5EF4-FFF2-40B4-BE49-F238E27FC236}">
                  <a16:creationId xmlns:a16="http://schemas.microsoft.com/office/drawing/2014/main" id="{2E3211EF-180D-4ED5-9DC2-3F885845A699}"/>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9;p48">
              <a:extLst>
                <a:ext uri="{FF2B5EF4-FFF2-40B4-BE49-F238E27FC236}">
                  <a16:creationId xmlns:a16="http://schemas.microsoft.com/office/drawing/2014/main" id="{D6094E5C-281B-43C5-88F3-8E7F7152C64C}"/>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996;p48">
            <a:extLst>
              <a:ext uri="{FF2B5EF4-FFF2-40B4-BE49-F238E27FC236}">
                <a16:creationId xmlns:a16="http://schemas.microsoft.com/office/drawing/2014/main" id="{0E5C4072-E9A2-4B44-A30C-55A3D2AA4D31}"/>
              </a:ext>
            </a:extLst>
          </p:cNvPr>
          <p:cNvGrpSpPr/>
          <p:nvPr/>
        </p:nvGrpSpPr>
        <p:grpSpPr>
          <a:xfrm flipH="1">
            <a:off x="7822323" y="1339538"/>
            <a:ext cx="446222" cy="77476"/>
            <a:chOff x="6146875" y="1767300"/>
            <a:chExt cx="331025" cy="57475"/>
          </a:xfrm>
        </p:grpSpPr>
        <p:sp>
          <p:nvSpPr>
            <p:cNvPr id="34" name="Google Shape;997;p48">
              <a:extLst>
                <a:ext uri="{FF2B5EF4-FFF2-40B4-BE49-F238E27FC236}">
                  <a16:creationId xmlns:a16="http://schemas.microsoft.com/office/drawing/2014/main" id="{9E115FBC-6205-4F10-9D66-8695E610EDAC}"/>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8;p48">
              <a:extLst>
                <a:ext uri="{FF2B5EF4-FFF2-40B4-BE49-F238E27FC236}">
                  <a16:creationId xmlns:a16="http://schemas.microsoft.com/office/drawing/2014/main" id="{FF331A3C-ED2D-4FF2-95F1-1FE0F7C5A71E}"/>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p48">
              <a:extLst>
                <a:ext uri="{FF2B5EF4-FFF2-40B4-BE49-F238E27FC236}">
                  <a16:creationId xmlns:a16="http://schemas.microsoft.com/office/drawing/2014/main" id="{C6871A67-004E-4B5D-8D2C-3DB0CB053761}"/>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5A956038-1DB4-48B0-BB6B-41A7D9F78E88}"/>
              </a:ext>
            </a:extLst>
          </p:cNvPr>
          <p:cNvSpPr txBox="1"/>
          <p:nvPr/>
        </p:nvSpPr>
        <p:spPr>
          <a:xfrm>
            <a:off x="259270" y="88179"/>
            <a:ext cx="1253869" cy="369332"/>
          </a:xfrm>
          <a:prstGeom prst="rect">
            <a:avLst/>
          </a:prstGeom>
          <a:noFill/>
        </p:spPr>
        <p:txBody>
          <a:bodyPr wrap="none" rtlCol="0">
            <a:spAutoFit/>
          </a:bodyPr>
          <a:lstStyle/>
          <a:p>
            <a:r>
              <a:rPr lang="en-US" sz="1800" b="1" dirty="0">
                <a:solidFill>
                  <a:schemeClr val="tx1"/>
                </a:solidFill>
                <a:latin typeface="Oswald" panose="020B0604020202020204" charset="0"/>
              </a:rPr>
              <a:t>YULU MOVE</a:t>
            </a:r>
            <a:endParaRPr lang="en-IN" sz="1800" b="1" dirty="0">
              <a:solidFill>
                <a:schemeClr val="tx1"/>
              </a:solidFill>
              <a:latin typeface="Oswald" panose="020B0604020202020204" charset="0"/>
            </a:endParaRPr>
          </a:p>
        </p:txBody>
      </p:sp>
    </p:spTree>
    <p:extLst>
      <p:ext uri="{BB962C8B-B14F-4D97-AF65-F5344CB8AC3E}">
        <p14:creationId xmlns:p14="http://schemas.microsoft.com/office/powerpoint/2010/main" val="151137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8" name="Picture 7">
            <a:extLst>
              <a:ext uri="{FF2B5EF4-FFF2-40B4-BE49-F238E27FC236}">
                <a16:creationId xmlns:a16="http://schemas.microsoft.com/office/drawing/2014/main" id="{A7D38FA4-37A4-4C5E-A16A-051A8A663D8F}"/>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0" y="-1"/>
            <a:ext cx="9144000" cy="5149669"/>
          </a:xfrm>
          <a:prstGeom prst="rect">
            <a:avLst/>
          </a:prstGeom>
        </p:spPr>
      </p:pic>
      <p:sp>
        <p:nvSpPr>
          <p:cNvPr id="573" name="Google Shape;573;p38"/>
          <p:cNvSpPr txBox="1">
            <a:spLocks noGrp="1"/>
          </p:cNvSpPr>
          <p:nvPr>
            <p:ph type="title"/>
          </p:nvPr>
        </p:nvSpPr>
        <p:spPr>
          <a:xfrm>
            <a:off x="0" y="0"/>
            <a:ext cx="9051851" cy="10092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Micromobility industry</a:t>
            </a:r>
            <a:endParaRPr dirty="0"/>
          </a:p>
        </p:txBody>
      </p:sp>
      <p:sp>
        <p:nvSpPr>
          <p:cNvPr id="2" name="TextBox 1">
            <a:extLst>
              <a:ext uri="{FF2B5EF4-FFF2-40B4-BE49-F238E27FC236}">
                <a16:creationId xmlns:a16="http://schemas.microsoft.com/office/drawing/2014/main" id="{6F52E088-5F88-4C9D-8DA4-0FC11DE0AFEB}"/>
              </a:ext>
            </a:extLst>
          </p:cNvPr>
          <p:cNvSpPr txBox="1"/>
          <p:nvPr/>
        </p:nvSpPr>
        <p:spPr>
          <a:xfrm>
            <a:off x="92149" y="935665"/>
            <a:ext cx="2898550" cy="307777"/>
          </a:xfrm>
          <a:prstGeom prst="rect">
            <a:avLst/>
          </a:prstGeom>
          <a:noFill/>
        </p:spPr>
        <p:txBody>
          <a:bodyPr wrap="none" rtlCol="0">
            <a:spAutoFit/>
          </a:bodyPr>
          <a:lstStyle/>
          <a:p>
            <a:r>
              <a:rPr lang="en-US" dirty="0">
                <a:solidFill>
                  <a:schemeClr val="tx1"/>
                </a:solidFill>
                <a:latin typeface="Oswald" panose="020B0604020202020204" charset="0"/>
              </a:rPr>
              <a:t>AN ASSESSMENT OF THE PARENT MARKET</a:t>
            </a:r>
            <a:endParaRPr lang="en-IN" dirty="0">
              <a:solidFill>
                <a:schemeClr val="tx1"/>
              </a:solidFill>
              <a:latin typeface="Oswald"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oogle Shape;1632;p54">
            <a:extLst>
              <a:ext uri="{FF2B5EF4-FFF2-40B4-BE49-F238E27FC236}">
                <a16:creationId xmlns:a16="http://schemas.microsoft.com/office/drawing/2014/main" id="{6770C04B-AF51-47EE-BA9B-4B19D8AC0CCB}"/>
              </a:ext>
            </a:extLst>
          </p:cNvPr>
          <p:cNvGrpSpPr/>
          <p:nvPr/>
        </p:nvGrpSpPr>
        <p:grpSpPr>
          <a:xfrm rot="1398551" flipH="1">
            <a:off x="4093019" y="1345189"/>
            <a:ext cx="1137879" cy="935019"/>
            <a:chOff x="698956" y="6526827"/>
            <a:chExt cx="1522132" cy="1254173"/>
          </a:xfrm>
        </p:grpSpPr>
        <p:grpSp>
          <p:nvGrpSpPr>
            <p:cNvPr id="91" name="Google Shape;1633;p54">
              <a:extLst>
                <a:ext uri="{FF2B5EF4-FFF2-40B4-BE49-F238E27FC236}">
                  <a16:creationId xmlns:a16="http://schemas.microsoft.com/office/drawing/2014/main" id="{E736E3D1-D5AE-4CA0-AF45-294CB005F05A}"/>
                </a:ext>
              </a:extLst>
            </p:cNvPr>
            <p:cNvGrpSpPr/>
            <p:nvPr/>
          </p:nvGrpSpPr>
          <p:grpSpPr>
            <a:xfrm>
              <a:off x="970014" y="6599642"/>
              <a:ext cx="1251074" cy="1089966"/>
              <a:chOff x="2227541" y="6011760"/>
              <a:chExt cx="2864180" cy="2495343"/>
            </a:xfrm>
          </p:grpSpPr>
          <p:sp>
            <p:nvSpPr>
              <p:cNvPr id="99" name="Google Shape;1634;p54">
                <a:extLst>
                  <a:ext uri="{FF2B5EF4-FFF2-40B4-BE49-F238E27FC236}">
                    <a16:creationId xmlns:a16="http://schemas.microsoft.com/office/drawing/2014/main" id="{75035F11-92B6-4B17-A55F-C13387F55111}"/>
                  </a:ext>
                </a:extLst>
              </p:cNvPr>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635;p54">
                <a:extLst>
                  <a:ext uri="{FF2B5EF4-FFF2-40B4-BE49-F238E27FC236}">
                    <a16:creationId xmlns:a16="http://schemas.microsoft.com/office/drawing/2014/main" id="{ED43F8CE-8DD9-49DE-B7EE-2EB8B7E49E99}"/>
                  </a:ext>
                </a:extLst>
              </p:cNvPr>
              <p:cNvGrpSpPr/>
              <p:nvPr/>
            </p:nvGrpSpPr>
            <p:grpSpPr>
              <a:xfrm>
                <a:off x="2227541" y="6635267"/>
                <a:ext cx="2250382" cy="1871835"/>
                <a:chOff x="2227541" y="6635267"/>
                <a:chExt cx="2250382" cy="1871835"/>
              </a:xfrm>
            </p:grpSpPr>
            <p:sp>
              <p:nvSpPr>
                <p:cNvPr id="101" name="Google Shape;1636;p54">
                  <a:extLst>
                    <a:ext uri="{FF2B5EF4-FFF2-40B4-BE49-F238E27FC236}">
                      <a16:creationId xmlns:a16="http://schemas.microsoft.com/office/drawing/2014/main" id="{82120B9A-ED8E-4F24-A37D-E4F8ED8DDD97}"/>
                    </a:ext>
                  </a:extLst>
                </p:cNvPr>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37;p54">
                  <a:extLst>
                    <a:ext uri="{FF2B5EF4-FFF2-40B4-BE49-F238E27FC236}">
                      <a16:creationId xmlns:a16="http://schemas.microsoft.com/office/drawing/2014/main" id="{23C3C09D-B910-4B5E-B775-3054BD30E509}"/>
                    </a:ext>
                  </a:extLst>
                </p:cNvPr>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38;p54">
                  <a:extLst>
                    <a:ext uri="{FF2B5EF4-FFF2-40B4-BE49-F238E27FC236}">
                      <a16:creationId xmlns:a16="http://schemas.microsoft.com/office/drawing/2014/main" id="{1DB39CCC-B9E4-41EC-8CC2-F313B187AF6D}"/>
                    </a:ext>
                  </a:extLst>
                </p:cNvPr>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 name="Google Shape;1639;p54">
              <a:extLst>
                <a:ext uri="{FF2B5EF4-FFF2-40B4-BE49-F238E27FC236}">
                  <a16:creationId xmlns:a16="http://schemas.microsoft.com/office/drawing/2014/main" id="{8A369609-03D6-4C2E-B837-8F9E233BDB1B}"/>
                </a:ext>
              </a:extLst>
            </p:cNvPr>
            <p:cNvGrpSpPr/>
            <p:nvPr/>
          </p:nvGrpSpPr>
          <p:grpSpPr>
            <a:xfrm>
              <a:off x="698956" y="6526827"/>
              <a:ext cx="761443" cy="1254173"/>
              <a:chOff x="1668617" y="5683195"/>
              <a:chExt cx="1743230" cy="2871275"/>
            </a:xfrm>
          </p:grpSpPr>
          <p:sp>
            <p:nvSpPr>
              <p:cNvPr id="93" name="Google Shape;1640;p54">
                <a:extLst>
                  <a:ext uri="{FF2B5EF4-FFF2-40B4-BE49-F238E27FC236}">
                    <a16:creationId xmlns:a16="http://schemas.microsoft.com/office/drawing/2014/main" id="{93BD0177-C7E2-424F-8587-8974B2F9A501}"/>
                  </a:ext>
                </a:extLst>
              </p:cNvPr>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1641;p54">
                <a:extLst>
                  <a:ext uri="{FF2B5EF4-FFF2-40B4-BE49-F238E27FC236}">
                    <a16:creationId xmlns:a16="http://schemas.microsoft.com/office/drawing/2014/main" id="{C877BF45-625B-4338-89CA-564AA6E81A32}"/>
                  </a:ext>
                </a:extLst>
              </p:cNvPr>
              <p:cNvGrpSpPr/>
              <p:nvPr/>
            </p:nvGrpSpPr>
            <p:grpSpPr>
              <a:xfrm>
                <a:off x="2252110" y="6027996"/>
                <a:ext cx="1159737" cy="2526474"/>
                <a:chOff x="2252110" y="6027996"/>
                <a:chExt cx="1159737" cy="2526474"/>
              </a:xfrm>
            </p:grpSpPr>
            <p:sp>
              <p:nvSpPr>
                <p:cNvPr id="95" name="Google Shape;1642;p54">
                  <a:extLst>
                    <a:ext uri="{FF2B5EF4-FFF2-40B4-BE49-F238E27FC236}">
                      <a16:creationId xmlns:a16="http://schemas.microsoft.com/office/drawing/2014/main" id="{1044C56A-02BE-4C98-B352-AA9EF349A184}"/>
                    </a:ext>
                  </a:extLst>
                </p:cNvPr>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43;p54">
                  <a:extLst>
                    <a:ext uri="{FF2B5EF4-FFF2-40B4-BE49-F238E27FC236}">
                      <a16:creationId xmlns:a16="http://schemas.microsoft.com/office/drawing/2014/main" id="{D34FCF0F-E678-462B-B3F6-07D1AB2346FB}"/>
                    </a:ext>
                  </a:extLst>
                </p:cNvPr>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44;p54">
                  <a:extLst>
                    <a:ext uri="{FF2B5EF4-FFF2-40B4-BE49-F238E27FC236}">
                      <a16:creationId xmlns:a16="http://schemas.microsoft.com/office/drawing/2014/main" id="{6A254431-BE19-45F1-B255-A442196DC19B}"/>
                    </a:ext>
                  </a:extLst>
                </p:cNvPr>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45;p54">
                  <a:extLst>
                    <a:ext uri="{FF2B5EF4-FFF2-40B4-BE49-F238E27FC236}">
                      <a16:creationId xmlns:a16="http://schemas.microsoft.com/office/drawing/2014/main" id="{E0A41C68-476B-4BE1-AEEA-1E01485F5798}"/>
                    </a:ext>
                  </a:extLst>
                </p:cNvPr>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aphicFrame>
        <p:nvGraphicFramePr>
          <p:cNvPr id="16" name="Diagram 15">
            <a:extLst>
              <a:ext uri="{FF2B5EF4-FFF2-40B4-BE49-F238E27FC236}">
                <a16:creationId xmlns:a16="http://schemas.microsoft.com/office/drawing/2014/main" id="{C20CEDE5-D6CF-44B9-84A7-6F0F7C9DA521}"/>
              </a:ext>
            </a:extLst>
          </p:cNvPr>
          <p:cNvGraphicFramePr/>
          <p:nvPr>
            <p:extLst>
              <p:ext uri="{D42A27DB-BD31-4B8C-83A1-F6EECF244321}">
                <p14:modId xmlns:p14="http://schemas.microsoft.com/office/powerpoint/2010/main" val="1001355076"/>
              </p:ext>
            </p:extLst>
          </p:nvPr>
        </p:nvGraphicFramePr>
        <p:xfrm>
          <a:off x="-611923" y="30285"/>
          <a:ext cx="6772795" cy="5082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5F25329-DFDB-4F31-9670-6FD2CD1B1861}"/>
              </a:ext>
            </a:extLst>
          </p:cNvPr>
          <p:cNvSpPr txBox="1"/>
          <p:nvPr/>
        </p:nvSpPr>
        <p:spPr>
          <a:xfrm>
            <a:off x="4927681" y="21580"/>
            <a:ext cx="4206950" cy="2308324"/>
          </a:xfrm>
          <a:prstGeom prst="rect">
            <a:avLst/>
          </a:prstGeom>
          <a:noFill/>
        </p:spPr>
        <p:txBody>
          <a:bodyPr wrap="square" rtlCol="0">
            <a:spAutoFit/>
          </a:bodyPr>
          <a:lstStyle/>
          <a:p>
            <a:pPr algn="ctr"/>
            <a:r>
              <a:rPr lang="en-US" sz="2400" dirty="0">
                <a:solidFill>
                  <a:schemeClr val="tx1"/>
                </a:solidFill>
                <a:latin typeface="Oswald" panose="020B0604020202020204" charset="0"/>
              </a:rPr>
              <a:t>What is micromobility?</a:t>
            </a:r>
          </a:p>
          <a:p>
            <a:pPr algn="ctr"/>
            <a:endParaRPr lang="en-US" b="0" i="0" u="none" strike="noStrike" dirty="0">
              <a:solidFill>
                <a:schemeClr val="tx1"/>
              </a:solidFill>
              <a:effectLst/>
              <a:latin typeface="Calibri" panose="020F0502020204030204" pitchFamily="34" charset="0"/>
              <a:cs typeface="Calibri" panose="020F0502020204030204" pitchFamily="34" charset="0"/>
            </a:endParaRPr>
          </a:p>
          <a:p>
            <a:pPr algn="ctr"/>
            <a:r>
              <a:rPr lang="en-US" b="0" i="0" u="none" strike="noStrike" dirty="0">
                <a:solidFill>
                  <a:schemeClr val="tx1"/>
                </a:solidFill>
                <a:effectLst/>
                <a:latin typeface="Calibri" panose="020F0502020204030204" pitchFamily="34" charset="0"/>
                <a:cs typeface="Calibri" panose="020F0502020204030204" pitchFamily="34" charset="0"/>
              </a:rPr>
              <a:t>Micromobility refers to short-distance transport, usually less than 5 miles. </a:t>
            </a:r>
          </a:p>
          <a:p>
            <a:pPr algn="ctr"/>
            <a:r>
              <a:rPr lang="en-US" b="0" i="0" u="none" strike="noStrike" dirty="0">
                <a:solidFill>
                  <a:schemeClr val="accent6"/>
                </a:solidFill>
                <a:effectLst/>
                <a:latin typeface="Calibri" panose="020F0502020204030204" pitchFamily="34" charset="0"/>
                <a:cs typeface="Calibri" panose="020F0502020204030204" pitchFamily="34" charset="0"/>
              </a:rPr>
              <a:t>Increasingly, it is shorthand for the growing crop of the bike– and scooter-sharing companies that are poised to remake the urban landscape, like Yulu.</a:t>
            </a:r>
          </a:p>
          <a:p>
            <a:pPr algn="ctr"/>
            <a:endParaRPr lang="en-US" sz="1800" dirty="0">
              <a:latin typeface="Comic Sans MS" panose="030F0702030302020204" pitchFamily="66" charset="0"/>
            </a:endParaRPr>
          </a:p>
          <a:p>
            <a:pPr algn="ctr"/>
            <a:endParaRPr lang="en-US" sz="1800" dirty="0">
              <a:latin typeface="Comic Sans MS" panose="030F0702030302020204" pitchFamily="66" charset="0"/>
            </a:endParaRPr>
          </a:p>
        </p:txBody>
      </p:sp>
      <p:graphicFrame>
        <p:nvGraphicFramePr>
          <p:cNvPr id="7" name="Diagram 6">
            <a:extLst>
              <a:ext uri="{FF2B5EF4-FFF2-40B4-BE49-F238E27FC236}">
                <a16:creationId xmlns:a16="http://schemas.microsoft.com/office/drawing/2014/main" id="{AE698A91-DB09-4BB4-8E34-4712993D3892}"/>
              </a:ext>
            </a:extLst>
          </p:cNvPr>
          <p:cNvGraphicFramePr/>
          <p:nvPr>
            <p:extLst>
              <p:ext uri="{D42A27DB-BD31-4B8C-83A1-F6EECF244321}">
                <p14:modId xmlns:p14="http://schemas.microsoft.com/office/powerpoint/2010/main" val="3651488657"/>
              </p:ext>
            </p:extLst>
          </p:nvPr>
        </p:nvGraphicFramePr>
        <p:xfrm>
          <a:off x="5617771" y="4026722"/>
          <a:ext cx="3134430" cy="11959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0" name="Straight Arrow Connector 9">
            <a:extLst>
              <a:ext uri="{FF2B5EF4-FFF2-40B4-BE49-F238E27FC236}">
                <a16:creationId xmlns:a16="http://schemas.microsoft.com/office/drawing/2014/main" id="{A21EA861-0DBD-4BEE-A79F-EC86F6F93BEF}"/>
              </a:ext>
            </a:extLst>
          </p:cNvPr>
          <p:cNvCxnSpPr>
            <a:cxnSpLocks/>
          </p:cNvCxnSpPr>
          <p:nvPr/>
        </p:nvCxnSpPr>
        <p:spPr>
          <a:xfrm flipV="1">
            <a:off x="8663086" y="4429755"/>
            <a:ext cx="0" cy="3898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819CB3F-6072-4ED2-B4B3-6008A647B064}"/>
              </a:ext>
            </a:extLst>
          </p:cNvPr>
          <p:cNvCxnSpPr>
            <a:cxnSpLocks/>
          </p:cNvCxnSpPr>
          <p:nvPr/>
        </p:nvCxnSpPr>
        <p:spPr>
          <a:xfrm flipV="1">
            <a:off x="6922891" y="4429755"/>
            <a:ext cx="0" cy="3898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7" name="Google Shape;574;p38">
            <a:extLst>
              <a:ext uri="{FF2B5EF4-FFF2-40B4-BE49-F238E27FC236}">
                <a16:creationId xmlns:a16="http://schemas.microsoft.com/office/drawing/2014/main" id="{8BB26329-D65D-446B-BA03-91D6E9B604DF}"/>
              </a:ext>
            </a:extLst>
          </p:cNvPr>
          <p:cNvGrpSpPr/>
          <p:nvPr/>
        </p:nvGrpSpPr>
        <p:grpSpPr>
          <a:xfrm>
            <a:off x="5901166" y="1940230"/>
            <a:ext cx="3021626" cy="1884975"/>
            <a:chOff x="4110902" y="1802134"/>
            <a:chExt cx="4875824" cy="3222398"/>
          </a:xfrm>
        </p:grpSpPr>
        <p:sp>
          <p:nvSpPr>
            <p:cNvPr id="18" name="Google Shape;575;p38">
              <a:extLst>
                <a:ext uri="{FF2B5EF4-FFF2-40B4-BE49-F238E27FC236}">
                  <a16:creationId xmlns:a16="http://schemas.microsoft.com/office/drawing/2014/main" id="{06FC104E-9E79-4F0B-8039-94126D17D4E4}"/>
                </a:ext>
              </a:extLst>
            </p:cNvPr>
            <p:cNvSpPr/>
            <p:nvPr/>
          </p:nvSpPr>
          <p:spPr>
            <a:xfrm>
              <a:off x="4480374" y="3375874"/>
              <a:ext cx="612865" cy="1012595"/>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6;p38">
              <a:extLst>
                <a:ext uri="{FF2B5EF4-FFF2-40B4-BE49-F238E27FC236}">
                  <a16:creationId xmlns:a16="http://schemas.microsoft.com/office/drawing/2014/main" id="{AC85F0ED-514F-48D0-9B29-361C78A8E2C8}"/>
                </a:ext>
              </a:extLst>
            </p:cNvPr>
            <p:cNvSpPr/>
            <p:nvPr/>
          </p:nvSpPr>
          <p:spPr>
            <a:xfrm>
              <a:off x="4322923" y="3882172"/>
              <a:ext cx="490069" cy="47133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7;p38">
              <a:extLst>
                <a:ext uri="{FF2B5EF4-FFF2-40B4-BE49-F238E27FC236}">
                  <a16:creationId xmlns:a16="http://schemas.microsoft.com/office/drawing/2014/main" id="{BB4EA860-5828-426A-8F5D-5FC1F778EB75}"/>
                </a:ext>
              </a:extLst>
            </p:cNvPr>
            <p:cNvSpPr/>
            <p:nvPr/>
          </p:nvSpPr>
          <p:spPr>
            <a:xfrm>
              <a:off x="5605019" y="3081257"/>
              <a:ext cx="1804622" cy="902714"/>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8;p38">
              <a:extLst>
                <a:ext uri="{FF2B5EF4-FFF2-40B4-BE49-F238E27FC236}">
                  <a16:creationId xmlns:a16="http://schemas.microsoft.com/office/drawing/2014/main" id="{AEA1C86D-E60E-4B7B-BDE1-99FD7F13864E}"/>
                </a:ext>
              </a:extLst>
            </p:cNvPr>
            <p:cNvSpPr/>
            <p:nvPr/>
          </p:nvSpPr>
          <p:spPr>
            <a:xfrm>
              <a:off x="5192034" y="2781498"/>
              <a:ext cx="101798" cy="1531745"/>
            </a:xfrm>
            <a:custGeom>
              <a:avLst/>
              <a:gdLst/>
              <a:ahLst/>
              <a:cxnLst/>
              <a:rect l="l" t="t" r="r" b="b"/>
              <a:pathLst>
                <a:path w="3287" h="49459" extrusionOk="0">
                  <a:moveTo>
                    <a:pt x="0" y="0"/>
                  </a:moveTo>
                  <a:lnTo>
                    <a:pt x="0" y="49459"/>
                  </a:lnTo>
                  <a:lnTo>
                    <a:pt x="3286" y="49459"/>
                  </a:lnTo>
                  <a:lnTo>
                    <a:pt x="3286" y="0"/>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9;p38">
              <a:extLst>
                <a:ext uri="{FF2B5EF4-FFF2-40B4-BE49-F238E27FC236}">
                  <a16:creationId xmlns:a16="http://schemas.microsoft.com/office/drawing/2014/main" id="{6103469E-D4EF-41A4-9561-C7312E0CACE5}"/>
                </a:ext>
              </a:extLst>
            </p:cNvPr>
            <p:cNvSpPr/>
            <p:nvPr/>
          </p:nvSpPr>
          <p:spPr>
            <a:xfrm>
              <a:off x="5242917" y="2781498"/>
              <a:ext cx="50915" cy="1531745"/>
            </a:xfrm>
            <a:custGeom>
              <a:avLst/>
              <a:gdLst/>
              <a:ahLst/>
              <a:cxnLst/>
              <a:rect l="l" t="t" r="r" b="b"/>
              <a:pathLst>
                <a:path w="1644" h="49459" extrusionOk="0">
                  <a:moveTo>
                    <a:pt x="0" y="0"/>
                  </a:moveTo>
                  <a:lnTo>
                    <a:pt x="0" y="49459"/>
                  </a:lnTo>
                  <a:lnTo>
                    <a:pt x="1643" y="49459"/>
                  </a:lnTo>
                  <a:lnTo>
                    <a:pt x="1643"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0;p38">
              <a:extLst>
                <a:ext uri="{FF2B5EF4-FFF2-40B4-BE49-F238E27FC236}">
                  <a16:creationId xmlns:a16="http://schemas.microsoft.com/office/drawing/2014/main" id="{B5988DB3-BE42-4394-AEDD-11D5A7AE1CB3}"/>
                </a:ext>
              </a:extLst>
            </p:cNvPr>
            <p:cNvSpPr/>
            <p:nvPr/>
          </p:nvSpPr>
          <p:spPr>
            <a:xfrm>
              <a:off x="5647045" y="2191148"/>
              <a:ext cx="101798" cy="1531745"/>
            </a:xfrm>
            <a:custGeom>
              <a:avLst/>
              <a:gdLst/>
              <a:ahLst/>
              <a:cxnLst/>
              <a:rect l="l" t="t" r="r" b="b"/>
              <a:pathLst>
                <a:path w="3287" h="49459" extrusionOk="0">
                  <a:moveTo>
                    <a:pt x="1" y="0"/>
                  </a:moveTo>
                  <a:lnTo>
                    <a:pt x="1" y="49459"/>
                  </a:lnTo>
                  <a:lnTo>
                    <a:pt x="3287" y="49459"/>
                  </a:lnTo>
                  <a:lnTo>
                    <a:pt x="3287" y="0"/>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1;p38">
              <a:extLst>
                <a:ext uri="{FF2B5EF4-FFF2-40B4-BE49-F238E27FC236}">
                  <a16:creationId xmlns:a16="http://schemas.microsoft.com/office/drawing/2014/main" id="{340CC579-35D1-4590-9101-0300A7DFDE0E}"/>
                </a:ext>
              </a:extLst>
            </p:cNvPr>
            <p:cNvSpPr/>
            <p:nvPr/>
          </p:nvSpPr>
          <p:spPr>
            <a:xfrm>
              <a:off x="5697929" y="2191148"/>
              <a:ext cx="50915" cy="1531745"/>
            </a:xfrm>
            <a:custGeom>
              <a:avLst/>
              <a:gdLst/>
              <a:ahLst/>
              <a:cxnLst/>
              <a:rect l="l" t="t" r="r" b="b"/>
              <a:pathLst>
                <a:path w="1644" h="49459" extrusionOk="0">
                  <a:moveTo>
                    <a:pt x="1" y="0"/>
                  </a:moveTo>
                  <a:lnTo>
                    <a:pt x="1" y="49459"/>
                  </a:lnTo>
                  <a:lnTo>
                    <a:pt x="1644" y="49459"/>
                  </a:lnTo>
                  <a:lnTo>
                    <a:pt x="1644"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2;p38">
              <a:extLst>
                <a:ext uri="{FF2B5EF4-FFF2-40B4-BE49-F238E27FC236}">
                  <a16:creationId xmlns:a16="http://schemas.microsoft.com/office/drawing/2014/main" id="{FC30EB4D-1F97-46AE-AF9E-990BE6B6DAD2}"/>
                </a:ext>
              </a:extLst>
            </p:cNvPr>
            <p:cNvSpPr/>
            <p:nvPr/>
          </p:nvSpPr>
          <p:spPr>
            <a:xfrm>
              <a:off x="5801183" y="2781498"/>
              <a:ext cx="101798" cy="1531745"/>
            </a:xfrm>
            <a:custGeom>
              <a:avLst/>
              <a:gdLst/>
              <a:ahLst/>
              <a:cxnLst/>
              <a:rect l="l" t="t" r="r" b="b"/>
              <a:pathLst>
                <a:path w="3287" h="49459" extrusionOk="0">
                  <a:moveTo>
                    <a:pt x="0" y="0"/>
                  </a:moveTo>
                  <a:lnTo>
                    <a:pt x="0" y="49459"/>
                  </a:lnTo>
                  <a:lnTo>
                    <a:pt x="3286" y="49459"/>
                  </a:lnTo>
                  <a:lnTo>
                    <a:pt x="3286" y="0"/>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3;p38">
              <a:extLst>
                <a:ext uri="{FF2B5EF4-FFF2-40B4-BE49-F238E27FC236}">
                  <a16:creationId xmlns:a16="http://schemas.microsoft.com/office/drawing/2014/main" id="{F2F377AA-4CF1-4D12-B4D8-9CDE60167650}"/>
                </a:ext>
              </a:extLst>
            </p:cNvPr>
            <p:cNvSpPr/>
            <p:nvPr/>
          </p:nvSpPr>
          <p:spPr>
            <a:xfrm>
              <a:off x="5852066" y="2781498"/>
              <a:ext cx="50915" cy="1531745"/>
            </a:xfrm>
            <a:custGeom>
              <a:avLst/>
              <a:gdLst/>
              <a:ahLst/>
              <a:cxnLst/>
              <a:rect l="l" t="t" r="r" b="b"/>
              <a:pathLst>
                <a:path w="1644" h="49459" extrusionOk="0">
                  <a:moveTo>
                    <a:pt x="0" y="0"/>
                  </a:moveTo>
                  <a:lnTo>
                    <a:pt x="0" y="49459"/>
                  </a:lnTo>
                  <a:lnTo>
                    <a:pt x="1643" y="49459"/>
                  </a:lnTo>
                  <a:lnTo>
                    <a:pt x="1643"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4;p38">
              <a:extLst>
                <a:ext uri="{FF2B5EF4-FFF2-40B4-BE49-F238E27FC236}">
                  <a16:creationId xmlns:a16="http://schemas.microsoft.com/office/drawing/2014/main" id="{63BD6EF5-ABF6-486E-BCB7-7F3C568EB955}"/>
                </a:ext>
              </a:extLst>
            </p:cNvPr>
            <p:cNvSpPr/>
            <p:nvPr/>
          </p:nvSpPr>
          <p:spPr>
            <a:xfrm>
              <a:off x="4717821" y="2453309"/>
              <a:ext cx="1013338" cy="896798"/>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5;p38">
              <a:extLst>
                <a:ext uri="{FF2B5EF4-FFF2-40B4-BE49-F238E27FC236}">
                  <a16:creationId xmlns:a16="http://schemas.microsoft.com/office/drawing/2014/main" id="{93C0A1BA-5AEF-4CD9-A898-A85E57EF596F}"/>
                </a:ext>
              </a:extLst>
            </p:cNvPr>
            <p:cNvSpPr/>
            <p:nvPr/>
          </p:nvSpPr>
          <p:spPr>
            <a:xfrm>
              <a:off x="5512449" y="2453309"/>
              <a:ext cx="783975" cy="896798"/>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6;p38">
              <a:extLst>
                <a:ext uri="{FF2B5EF4-FFF2-40B4-BE49-F238E27FC236}">
                  <a16:creationId xmlns:a16="http://schemas.microsoft.com/office/drawing/2014/main" id="{0ACBBC11-DA3D-45FF-9602-86F2DD75F83A}"/>
                </a:ext>
              </a:extLst>
            </p:cNvPr>
            <p:cNvSpPr/>
            <p:nvPr/>
          </p:nvSpPr>
          <p:spPr>
            <a:xfrm>
              <a:off x="5124178" y="1854473"/>
              <a:ext cx="1455435" cy="513328"/>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7;p38">
              <a:extLst>
                <a:ext uri="{FF2B5EF4-FFF2-40B4-BE49-F238E27FC236}">
                  <a16:creationId xmlns:a16="http://schemas.microsoft.com/office/drawing/2014/main" id="{3F9483D2-84EF-4C07-8CAF-3285E0FFFAEC}"/>
                </a:ext>
              </a:extLst>
            </p:cNvPr>
            <p:cNvSpPr/>
            <p:nvPr/>
          </p:nvSpPr>
          <p:spPr>
            <a:xfrm>
              <a:off x="4691651" y="2400939"/>
              <a:ext cx="1013307" cy="896427"/>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8;p38">
              <a:extLst>
                <a:ext uri="{FF2B5EF4-FFF2-40B4-BE49-F238E27FC236}">
                  <a16:creationId xmlns:a16="http://schemas.microsoft.com/office/drawing/2014/main" id="{F92DEDAE-C654-4481-B6A2-3B2D8ACB1D2D}"/>
                </a:ext>
              </a:extLst>
            </p:cNvPr>
            <p:cNvSpPr/>
            <p:nvPr/>
          </p:nvSpPr>
          <p:spPr>
            <a:xfrm>
              <a:off x="4770191" y="2466595"/>
              <a:ext cx="855856" cy="765145"/>
            </a:xfrm>
            <a:custGeom>
              <a:avLst/>
              <a:gdLst/>
              <a:ahLst/>
              <a:cxnLst/>
              <a:rect l="l" t="t" r="r" b="b"/>
              <a:pathLst>
                <a:path w="27635" h="24706" extrusionOk="0">
                  <a:moveTo>
                    <a:pt x="10109" y="0"/>
                  </a:moveTo>
                  <a:lnTo>
                    <a:pt x="0" y="24706"/>
                  </a:lnTo>
                  <a:lnTo>
                    <a:pt x="17526" y="24706"/>
                  </a:lnTo>
                  <a:lnTo>
                    <a:pt x="27635" y="0"/>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9;p38">
              <a:extLst>
                <a:ext uri="{FF2B5EF4-FFF2-40B4-BE49-F238E27FC236}">
                  <a16:creationId xmlns:a16="http://schemas.microsoft.com/office/drawing/2014/main" id="{020ADBAC-B34A-40A1-B329-65FAD3AA2FB4}"/>
                </a:ext>
              </a:extLst>
            </p:cNvPr>
            <p:cNvSpPr/>
            <p:nvPr/>
          </p:nvSpPr>
          <p:spPr>
            <a:xfrm>
              <a:off x="5492164" y="2400939"/>
              <a:ext cx="783975" cy="896427"/>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0;p38">
              <a:extLst>
                <a:ext uri="{FF2B5EF4-FFF2-40B4-BE49-F238E27FC236}">
                  <a16:creationId xmlns:a16="http://schemas.microsoft.com/office/drawing/2014/main" id="{6C96C742-D841-4532-B51A-A9067B29D258}"/>
                </a:ext>
              </a:extLst>
            </p:cNvPr>
            <p:cNvSpPr/>
            <p:nvPr/>
          </p:nvSpPr>
          <p:spPr>
            <a:xfrm>
              <a:off x="5574389" y="2466595"/>
              <a:ext cx="619152" cy="765145"/>
            </a:xfrm>
            <a:custGeom>
              <a:avLst/>
              <a:gdLst/>
              <a:ahLst/>
              <a:cxnLst/>
              <a:rect l="l" t="t" r="r" b="b"/>
              <a:pathLst>
                <a:path w="19992" h="24706" extrusionOk="0">
                  <a:moveTo>
                    <a:pt x="10109" y="0"/>
                  </a:moveTo>
                  <a:lnTo>
                    <a:pt x="1" y="24706"/>
                  </a:lnTo>
                  <a:lnTo>
                    <a:pt x="9883" y="24706"/>
                  </a:lnTo>
                  <a:lnTo>
                    <a:pt x="19992" y="0"/>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1;p38">
              <a:extLst>
                <a:ext uri="{FF2B5EF4-FFF2-40B4-BE49-F238E27FC236}">
                  <a16:creationId xmlns:a16="http://schemas.microsoft.com/office/drawing/2014/main" id="{4405CE93-E9C1-4715-A3BB-6ED1636AC50B}"/>
                </a:ext>
              </a:extLst>
            </p:cNvPr>
            <p:cNvSpPr/>
            <p:nvPr/>
          </p:nvSpPr>
          <p:spPr>
            <a:xfrm>
              <a:off x="5097265" y="1802134"/>
              <a:ext cx="1455064" cy="513297"/>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2;p38">
              <a:extLst>
                <a:ext uri="{FF2B5EF4-FFF2-40B4-BE49-F238E27FC236}">
                  <a16:creationId xmlns:a16="http://schemas.microsoft.com/office/drawing/2014/main" id="{681D8B5A-02D2-4507-B6F0-740381C709C5}"/>
                </a:ext>
              </a:extLst>
            </p:cNvPr>
            <p:cNvSpPr/>
            <p:nvPr/>
          </p:nvSpPr>
          <p:spPr>
            <a:xfrm>
              <a:off x="5192034" y="1867388"/>
              <a:ext cx="1265527" cy="382418"/>
            </a:xfrm>
            <a:custGeom>
              <a:avLst/>
              <a:gdLst/>
              <a:ahLst/>
              <a:cxnLst/>
              <a:rect l="l" t="t" r="r" b="b"/>
              <a:pathLst>
                <a:path w="40863" h="12348" extrusionOk="0">
                  <a:moveTo>
                    <a:pt x="5882" y="1"/>
                  </a:moveTo>
                  <a:lnTo>
                    <a:pt x="0" y="12347"/>
                  </a:lnTo>
                  <a:lnTo>
                    <a:pt x="34981" y="12347"/>
                  </a:lnTo>
                  <a:lnTo>
                    <a:pt x="40862"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3;p38">
              <a:extLst>
                <a:ext uri="{FF2B5EF4-FFF2-40B4-BE49-F238E27FC236}">
                  <a16:creationId xmlns:a16="http://schemas.microsoft.com/office/drawing/2014/main" id="{1CA55B5C-BEB1-4212-BAA5-2FEF6A7A144F}"/>
                </a:ext>
              </a:extLst>
            </p:cNvPr>
            <p:cNvSpPr/>
            <p:nvPr/>
          </p:nvSpPr>
          <p:spPr>
            <a:xfrm>
              <a:off x="4846161" y="2409053"/>
              <a:ext cx="747089" cy="88868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p38">
              <a:extLst>
                <a:ext uri="{FF2B5EF4-FFF2-40B4-BE49-F238E27FC236}">
                  <a16:creationId xmlns:a16="http://schemas.microsoft.com/office/drawing/2014/main" id="{7E3A983D-7E5A-4B90-B20E-B15A8798DA77}"/>
                </a:ext>
              </a:extLst>
            </p:cNvPr>
            <p:cNvSpPr/>
            <p:nvPr/>
          </p:nvSpPr>
          <p:spPr>
            <a:xfrm>
              <a:off x="5626016" y="2409053"/>
              <a:ext cx="564211" cy="88868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5;p38">
              <a:extLst>
                <a:ext uri="{FF2B5EF4-FFF2-40B4-BE49-F238E27FC236}">
                  <a16:creationId xmlns:a16="http://schemas.microsoft.com/office/drawing/2014/main" id="{3D25C9DB-BD12-4D2C-90D3-843818780766}"/>
                </a:ext>
              </a:extLst>
            </p:cNvPr>
            <p:cNvSpPr/>
            <p:nvPr/>
          </p:nvSpPr>
          <p:spPr>
            <a:xfrm>
              <a:off x="5213775" y="1835674"/>
              <a:ext cx="1240844" cy="45909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6;p38">
              <a:extLst>
                <a:ext uri="{FF2B5EF4-FFF2-40B4-BE49-F238E27FC236}">
                  <a16:creationId xmlns:a16="http://schemas.microsoft.com/office/drawing/2014/main" id="{C9BF4668-9313-4786-8CE8-01550665128F}"/>
                </a:ext>
              </a:extLst>
            </p:cNvPr>
            <p:cNvSpPr/>
            <p:nvPr/>
          </p:nvSpPr>
          <p:spPr>
            <a:xfrm>
              <a:off x="7919562" y="3528897"/>
              <a:ext cx="198796" cy="61259"/>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7;p38">
              <a:extLst>
                <a:ext uri="{FF2B5EF4-FFF2-40B4-BE49-F238E27FC236}">
                  <a16:creationId xmlns:a16="http://schemas.microsoft.com/office/drawing/2014/main" id="{78B369D7-B21B-4562-8350-84FBDEDD8393}"/>
                </a:ext>
              </a:extLst>
            </p:cNvPr>
            <p:cNvSpPr/>
            <p:nvPr/>
          </p:nvSpPr>
          <p:spPr>
            <a:xfrm>
              <a:off x="7919562" y="3375874"/>
              <a:ext cx="198796" cy="61259"/>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8;p38">
              <a:extLst>
                <a:ext uri="{FF2B5EF4-FFF2-40B4-BE49-F238E27FC236}">
                  <a16:creationId xmlns:a16="http://schemas.microsoft.com/office/drawing/2014/main" id="{D038CC4B-97E4-403D-8FCF-5F72F9DE89C7}"/>
                </a:ext>
              </a:extLst>
            </p:cNvPr>
            <p:cNvSpPr/>
            <p:nvPr/>
          </p:nvSpPr>
          <p:spPr>
            <a:xfrm>
              <a:off x="6831802" y="2702958"/>
              <a:ext cx="997822" cy="187650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9;p38">
              <a:extLst>
                <a:ext uri="{FF2B5EF4-FFF2-40B4-BE49-F238E27FC236}">
                  <a16:creationId xmlns:a16="http://schemas.microsoft.com/office/drawing/2014/main" id="{6F53DB55-6CC6-43A1-B21D-3D7EDF296E5D}"/>
                </a:ext>
              </a:extLst>
            </p:cNvPr>
            <p:cNvSpPr/>
            <p:nvPr/>
          </p:nvSpPr>
          <p:spPr>
            <a:xfrm>
              <a:off x="6735548" y="4353411"/>
              <a:ext cx="1190332" cy="226050"/>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00;p38">
              <a:extLst>
                <a:ext uri="{FF2B5EF4-FFF2-40B4-BE49-F238E27FC236}">
                  <a16:creationId xmlns:a16="http://schemas.microsoft.com/office/drawing/2014/main" id="{33E77604-5F0B-49C3-A170-7D81902F08B5}"/>
                </a:ext>
              </a:extLst>
            </p:cNvPr>
            <p:cNvSpPr/>
            <p:nvPr/>
          </p:nvSpPr>
          <p:spPr>
            <a:xfrm>
              <a:off x="6988139" y="3406844"/>
              <a:ext cx="184024" cy="503015"/>
            </a:xfrm>
            <a:custGeom>
              <a:avLst/>
              <a:gdLst/>
              <a:ahLst/>
              <a:cxnLst/>
              <a:rect l="l" t="t" r="r" b="b"/>
              <a:pathLst>
                <a:path w="5942" h="16242" extrusionOk="0">
                  <a:moveTo>
                    <a:pt x="1" y="1"/>
                  </a:moveTo>
                  <a:lnTo>
                    <a:pt x="1" y="16241"/>
                  </a:lnTo>
                  <a:lnTo>
                    <a:pt x="5942" y="16241"/>
                  </a:lnTo>
                  <a:lnTo>
                    <a:pt x="5942"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1;p38">
              <a:extLst>
                <a:ext uri="{FF2B5EF4-FFF2-40B4-BE49-F238E27FC236}">
                  <a16:creationId xmlns:a16="http://schemas.microsoft.com/office/drawing/2014/main" id="{ECB3E2C1-75A1-4895-8481-9AD7A148E7EF}"/>
                </a:ext>
              </a:extLst>
            </p:cNvPr>
            <p:cNvSpPr/>
            <p:nvPr/>
          </p:nvSpPr>
          <p:spPr>
            <a:xfrm>
              <a:off x="7025396" y="3454786"/>
              <a:ext cx="109541" cy="109541"/>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02;p38">
              <a:extLst>
                <a:ext uri="{FF2B5EF4-FFF2-40B4-BE49-F238E27FC236}">
                  <a16:creationId xmlns:a16="http://schemas.microsoft.com/office/drawing/2014/main" id="{27E02154-2076-4DAD-997B-113BAE3AB312}"/>
                </a:ext>
              </a:extLst>
            </p:cNvPr>
            <p:cNvSpPr/>
            <p:nvPr/>
          </p:nvSpPr>
          <p:spPr>
            <a:xfrm>
              <a:off x="7239615" y="3406844"/>
              <a:ext cx="184024" cy="503015"/>
            </a:xfrm>
            <a:custGeom>
              <a:avLst/>
              <a:gdLst/>
              <a:ahLst/>
              <a:cxnLst/>
              <a:rect l="l" t="t" r="r" b="b"/>
              <a:pathLst>
                <a:path w="5942" h="16242" extrusionOk="0">
                  <a:moveTo>
                    <a:pt x="1" y="1"/>
                  </a:moveTo>
                  <a:lnTo>
                    <a:pt x="1" y="16241"/>
                  </a:lnTo>
                  <a:lnTo>
                    <a:pt x="5942" y="16241"/>
                  </a:lnTo>
                  <a:lnTo>
                    <a:pt x="5942"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03;p38">
              <a:extLst>
                <a:ext uri="{FF2B5EF4-FFF2-40B4-BE49-F238E27FC236}">
                  <a16:creationId xmlns:a16="http://schemas.microsoft.com/office/drawing/2014/main" id="{3FA7DB41-7EBE-4752-BB5E-948342818923}"/>
                </a:ext>
              </a:extLst>
            </p:cNvPr>
            <p:cNvSpPr/>
            <p:nvPr/>
          </p:nvSpPr>
          <p:spPr>
            <a:xfrm>
              <a:off x="7276872" y="3454786"/>
              <a:ext cx="109169" cy="109541"/>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4;p38">
              <a:extLst>
                <a:ext uri="{FF2B5EF4-FFF2-40B4-BE49-F238E27FC236}">
                  <a16:creationId xmlns:a16="http://schemas.microsoft.com/office/drawing/2014/main" id="{BB06C5F4-FFB9-4977-A0F3-C6C5CCF8E256}"/>
                </a:ext>
              </a:extLst>
            </p:cNvPr>
            <p:cNvSpPr/>
            <p:nvPr/>
          </p:nvSpPr>
          <p:spPr>
            <a:xfrm>
              <a:off x="7491092" y="3406844"/>
              <a:ext cx="184024" cy="503015"/>
            </a:xfrm>
            <a:custGeom>
              <a:avLst/>
              <a:gdLst/>
              <a:ahLst/>
              <a:cxnLst/>
              <a:rect l="l" t="t" r="r" b="b"/>
              <a:pathLst>
                <a:path w="5942" h="16242" extrusionOk="0">
                  <a:moveTo>
                    <a:pt x="1" y="1"/>
                  </a:moveTo>
                  <a:lnTo>
                    <a:pt x="1" y="16241"/>
                  </a:lnTo>
                  <a:lnTo>
                    <a:pt x="5942" y="16241"/>
                  </a:lnTo>
                  <a:lnTo>
                    <a:pt x="5942"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05;p38">
              <a:extLst>
                <a:ext uri="{FF2B5EF4-FFF2-40B4-BE49-F238E27FC236}">
                  <a16:creationId xmlns:a16="http://schemas.microsoft.com/office/drawing/2014/main" id="{E9D32B71-129E-41AA-91F0-1958B565C1B0}"/>
                </a:ext>
              </a:extLst>
            </p:cNvPr>
            <p:cNvSpPr/>
            <p:nvPr/>
          </p:nvSpPr>
          <p:spPr>
            <a:xfrm>
              <a:off x="7528349" y="3454786"/>
              <a:ext cx="109169" cy="109541"/>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06;p38">
              <a:extLst>
                <a:ext uri="{FF2B5EF4-FFF2-40B4-BE49-F238E27FC236}">
                  <a16:creationId xmlns:a16="http://schemas.microsoft.com/office/drawing/2014/main" id="{2AFAA3AF-653B-43DA-AEBC-02224C4C29CA}"/>
                </a:ext>
              </a:extLst>
            </p:cNvPr>
            <p:cNvSpPr/>
            <p:nvPr/>
          </p:nvSpPr>
          <p:spPr>
            <a:xfrm>
              <a:off x="7025396" y="3627722"/>
              <a:ext cx="109541" cy="12945"/>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07;p38">
              <a:extLst>
                <a:ext uri="{FF2B5EF4-FFF2-40B4-BE49-F238E27FC236}">
                  <a16:creationId xmlns:a16="http://schemas.microsoft.com/office/drawing/2014/main" id="{8BE0A946-8598-4CB9-9041-C9A5ED285DE0}"/>
                </a:ext>
              </a:extLst>
            </p:cNvPr>
            <p:cNvSpPr/>
            <p:nvPr/>
          </p:nvSpPr>
          <p:spPr>
            <a:xfrm>
              <a:off x="7025396" y="3681208"/>
              <a:ext cx="109541" cy="13286"/>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08;p38">
              <a:extLst>
                <a:ext uri="{FF2B5EF4-FFF2-40B4-BE49-F238E27FC236}">
                  <a16:creationId xmlns:a16="http://schemas.microsoft.com/office/drawing/2014/main" id="{4A09738C-589F-4B10-BC89-75E9CC54AF05}"/>
                </a:ext>
              </a:extLst>
            </p:cNvPr>
            <p:cNvSpPr/>
            <p:nvPr/>
          </p:nvSpPr>
          <p:spPr>
            <a:xfrm>
              <a:off x="7025396" y="3735033"/>
              <a:ext cx="109541" cy="13317"/>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09;p38">
              <a:extLst>
                <a:ext uri="{FF2B5EF4-FFF2-40B4-BE49-F238E27FC236}">
                  <a16:creationId xmlns:a16="http://schemas.microsoft.com/office/drawing/2014/main" id="{41844C51-F05A-402F-8A2D-DA4A1276AA34}"/>
                </a:ext>
              </a:extLst>
            </p:cNvPr>
            <p:cNvSpPr/>
            <p:nvPr/>
          </p:nvSpPr>
          <p:spPr>
            <a:xfrm>
              <a:off x="7025396" y="3788859"/>
              <a:ext cx="109541" cy="13317"/>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10;p38">
              <a:extLst>
                <a:ext uri="{FF2B5EF4-FFF2-40B4-BE49-F238E27FC236}">
                  <a16:creationId xmlns:a16="http://schemas.microsoft.com/office/drawing/2014/main" id="{E0519497-2D2D-4847-97C4-CA190FE726B5}"/>
                </a:ext>
              </a:extLst>
            </p:cNvPr>
            <p:cNvSpPr/>
            <p:nvPr/>
          </p:nvSpPr>
          <p:spPr>
            <a:xfrm>
              <a:off x="7276872" y="3627722"/>
              <a:ext cx="109169" cy="12945"/>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11;p38">
              <a:extLst>
                <a:ext uri="{FF2B5EF4-FFF2-40B4-BE49-F238E27FC236}">
                  <a16:creationId xmlns:a16="http://schemas.microsoft.com/office/drawing/2014/main" id="{A4852A46-E5AD-43AE-A350-C8EA1461BF7D}"/>
                </a:ext>
              </a:extLst>
            </p:cNvPr>
            <p:cNvSpPr/>
            <p:nvPr/>
          </p:nvSpPr>
          <p:spPr>
            <a:xfrm>
              <a:off x="7276872" y="3681208"/>
              <a:ext cx="109169" cy="13286"/>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12;p38">
              <a:extLst>
                <a:ext uri="{FF2B5EF4-FFF2-40B4-BE49-F238E27FC236}">
                  <a16:creationId xmlns:a16="http://schemas.microsoft.com/office/drawing/2014/main" id="{3E0682CE-4ABB-4244-8E6D-5941DA19A7A3}"/>
                </a:ext>
              </a:extLst>
            </p:cNvPr>
            <p:cNvSpPr/>
            <p:nvPr/>
          </p:nvSpPr>
          <p:spPr>
            <a:xfrm>
              <a:off x="7276872" y="3735033"/>
              <a:ext cx="109169" cy="13317"/>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13;p38">
              <a:extLst>
                <a:ext uri="{FF2B5EF4-FFF2-40B4-BE49-F238E27FC236}">
                  <a16:creationId xmlns:a16="http://schemas.microsoft.com/office/drawing/2014/main" id="{FFE54CD5-24F2-4B34-891B-46563F7B951D}"/>
                </a:ext>
              </a:extLst>
            </p:cNvPr>
            <p:cNvSpPr/>
            <p:nvPr/>
          </p:nvSpPr>
          <p:spPr>
            <a:xfrm>
              <a:off x="7276872" y="3788859"/>
              <a:ext cx="109169" cy="13317"/>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14;p38">
              <a:extLst>
                <a:ext uri="{FF2B5EF4-FFF2-40B4-BE49-F238E27FC236}">
                  <a16:creationId xmlns:a16="http://schemas.microsoft.com/office/drawing/2014/main" id="{05C9BE2C-508B-47AA-A7E7-956F4D286E6E}"/>
                </a:ext>
              </a:extLst>
            </p:cNvPr>
            <p:cNvSpPr/>
            <p:nvPr/>
          </p:nvSpPr>
          <p:spPr>
            <a:xfrm>
              <a:off x="7528349" y="3627722"/>
              <a:ext cx="109169" cy="12945"/>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15;p38">
              <a:extLst>
                <a:ext uri="{FF2B5EF4-FFF2-40B4-BE49-F238E27FC236}">
                  <a16:creationId xmlns:a16="http://schemas.microsoft.com/office/drawing/2014/main" id="{FBF61C71-5365-4ECF-89A4-6A7302040F43}"/>
                </a:ext>
              </a:extLst>
            </p:cNvPr>
            <p:cNvSpPr/>
            <p:nvPr/>
          </p:nvSpPr>
          <p:spPr>
            <a:xfrm>
              <a:off x="7528349" y="3681208"/>
              <a:ext cx="109169" cy="13286"/>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16;p38">
              <a:extLst>
                <a:ext uri="{FF2B5EF4-FFF2-40B4-BE49-F238E27FC236}">
                  <a16:creationId xmlns:a16="http://schemas.microsoft.com/office/drawing/2014/main" id="{52D0D67B-A695-4D6C-BB08-4F03AA03360C}"/>
                </a:ext>
              </a:extLst>
            </p:cNvPr>
            <p:cNvSpPr/>
            <p:nvPr/>
          </p:nvSpPr>
          <p:spPr>
            <a:xfrm>
              <a:off x="7528349" y="3735033"/>
              <a:ext cx="109169" cy="13317"/>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17;p38">
              <a:extLst>
                <a:ext uri="{FF2B5EF4-FFF2-40B4-BE49-F238E27FC236}">
                  <a16:creationId xmlns:a16="http://schemas.microsoft.com/office/drawing/2014/main" id="{7441C440-61AA-40CB-9B53-7E7F456B19DA}"/>
                </a:ext>
              </a:extLst>
            </p:cNvPr>
            <p:cNvSpPr/>
            <p:nvPr/>
          </p:nvSpPr>
          <p:spPr>
            <a:xfrm>
              <a:off x="7528349" y="3788859"/>
              <a:ext cx="109169" cy="13317"/>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8;p38">
              <a:extLst>
                <a:ext uri="{FF2B5EF4-FFF2-40B4-BE49-F238E27FC236}">
                  <a16:creationId xmlns:a16="http://schemas.microsoft.com/office/drawing/2014/main" id="{A567DC6C-5E10-4301-B167-AD817809C1E1}"/>
                </a:ext>
              </a:extLst>
            </p:cNvPr>
            <p:cNvSpPr/>
            <p:nvPr/>
          </p:nvSpPr>
          <p:spPr>
            <a:xfrm>
              <a:off x="6988139" y="2847124"/>
              <a:ext cx="686977" cy="445813"/>
            </a:xfrm>
            <a:custGeom>
              <a:avLst/>
              <a:gdLst/>
              <a:ahLst/>
              <a:cxnLst/>
              <a:rect l="l" t="t" r="r" b="b"/>
              <a:pathLst>
                <a:path w="22182" h="14395" extrusionOk="0">
                  <a:moveTo>
                    <a:pt x="1" y="0"/>
                  </a:moveTo>
                  <a:lnTo>
                    <a:pt x="1" y="14395"/>
                  </a:lnTo>
                  <a:lnTo>
                    <a:pt x="22182" y="14395"/>
                  </a:lnTo>
                  <a:lnTo>
                    <a:pt x="221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19;p38">
              <a:extLst>
                <a:ext uri="{FF2B5EF4-FFF2-40B4-BE49-F238E27FC236}">
                  <a16:creationId xmlns:a16="http://schemas.microsoft.com/office/drawing/2014/main" id="{1C97120A-8DDE-4917-B125-F17CADF307F4}"/>
                </a:ext>
              </a:extLst>
            </p:cNvPr>
            <p:cNvSpPr/>
            <p:nvPr/>
          </p:nvSpPr>
          <p:spPr>
            <a:xfrm>
              <a:off x="6988139" y="4001623"/>
              <a:ext cx="686977" cy="78571"/>
            </a:xfrm>
            <a:custGeom>
              <a:avLst/>
              <a:gdLst/>
              <a:ahLst/>
              <a:cxnLst/>
              <a:rect l="l" t="t" r="r" b="b"/>
              <a:pathLst>
                <a:path w="22182" h="2537" extrusionOk="0">
                  <a:moveTo>
                    <a:pt x="1" y="1"/>
                  </a:moveTo>
                  <a:lnTo>
                    <a:pt x="1" y="2537"/>
                  </a:lnTo>
                  <a:lnTo>
                    <a:pt x="22182" y="2537"/>
                  </a:lnTo>
                  <a:lnTo>
                    <a:pt x="221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20;p38">
              <a:extLst>
                <a:ext uri="{FF2B5EF4-FFF2-40B4-BE49-F238E27FC236}">
                  <a16:creationId xmlns:a16="http://schemas.microsoft.com/office/drawing/2014/main" id="{24D27F66-DA94-48BB-9677-0B3F68F9C6AF}"/>
                </a:ext>
              </a:extLst>
            </p:cNvPr>
            <p:cNvSpPr/>
            <p:nvPr/>
          </p:nvSpPr>
          <p:spPr>
            <a:xfrm>
              <a:off x="6988139" y="4130675"/>
              <a:ext cx="686977" cy="78943"/>
            </a:xfrm>
            <a:custGeom>
              <a:avLst/>
              <a:gdLst/>
              <a:ahLst/>
              <a:cxnLst/>
              <a:rect l="l" t="t" r="r" b="b"/>
              <a:pathLst>
                <a:path w="22182" h="2549" extrusionOk="0">
                  <a:moveTo>
                    <a:pt x="1" y="1"/>
                  </a:moveTo>
                  <a:lnTo>
                    <a:pt x="1" y="2549"/>
                  </a:lnTo>
                  <a:lnTo>
                    <a:pt x="22182" y="2549"/>
                  </a:lnTo>
                  <a:lnTo>
                    <a:pt x="221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21;p38">
              <a:extLst>
                <a:ext uri="{FF2B5EF4-FFF2-40B4-BE49-F238E27FC236}">
                  <a16:creationId xmlns:a16="http://schemas.microsoft.com/office/drawing/2014/main" id="{F906EC8B-6334-42C2-A8DB-541EB90467A7}"/>
                </a:ext>
              </a:extLst>
            </p:cNvPr>
            <p:cNvSpPr/>
            <p:nvPr/>
          </p:nvSpPr>
          <p:spPr>
            <a:xfrm>
              <a:off x="6844717" y="3469930"/>
              <a:ext cx="2142009" cy="1078933"/>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22;p38">
              <a:extLst>
                <a:ext uri="{FF2B5EF4-FFF2-40B4-BE49-F238E27FC236}">
                  <a16:creationId xmlns:a16="http://schemas.microsoft.com/office/drawing/2014/main" id="{ED876F8F-3AD9-4987-8BCE-50DBD6C3624B}"/>
                </a:ext>
              </a:extLst>
            </p:cNvPr>
            <p:cNvSpPr/>
            <p:nvPr/>
          </p:nvSpPr>
          <p:spPr>
            <a:xfrm>
              <a:off x="8306377" y="3284079"/>
              <a:ext cx="105112" cy="410786"/>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23;p38">
              <a:extLst>
                <a:ext uri="{FF2B5EF4-FFF2-40B4-BE49-F238E27FC236}">
                  <a16:creationId xmlns:a16="http://schemas.microsoft.com/office/drawing/2014/main" id="{5D7E2452-1039-4919-A859-2F87E85F390B}"/>
                </a:ext>
              </a:extLst>
            </p:cNvPr>
            <p:cNvSpPr/>
            <p:nvPr/>
          </p:nvSpPr>
          <p:spPr>
            <a:xfrm>
              <a:off x="8070385" y="3314678"/>
              <a:ext cx="236022" cy="336675"/>
            </a:xfrm>
            <a:custGeom>
              <a:avLst/>
              <a:gdLst/>
              <a:ahLst/>
              <a:cxnLst/>
              <a:rect l="l" t="t" r="r" b="b"/>
              <a:pathLst>
                <a:path w="7621" h="10871" extrusionOk="0">
                  <a:moveTo>
                    <a:pt x="0" y="0"/>
                  </a:moveTo>
                  <a:lnTo>
                    <a:pt x="0" y="10871"/>
                  </a:lnTo>
                  <a:lnTo>
                    <a:pt x="7620" y="10871"/>
                  </a:lnTo>
                  <a:lnTo>
                    <a:pt x="7620" y="0"/>
                  </a:ln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24;p38">
              <a:extLst>
                <a:ext uri="{FF2B5EF4-FFF2-40B4-BE49-F238E27FC236}">
                  <a16:creationId xmlns:a16="http://schemas.microsoft.com/office/drawing/2014/main" id="{1E5101F8-73CE-446E-8226-3A90D69C8967}"/>
                </a:ext>
              </a:extLst>
            </p:cNvPr>
            <p:cNvSpPr/>
            <p:nvPr/>
          </p:nvSpPr>
          <p:spPr>
            <a:xfrm>
              <a:off x="7125677" y="2901693"/>
              <a:ext cx="264793" cy="343333"/>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25;p38">
              <a:extLst>
                <a:ext uri="{FF2B5EF4-FFF2-40B4-BE49-F238E27FC236}">
                  <a16:creationId xmlns:a16="http://schemas.microsoft.com/office/drawing/2014/main" id="{7D91CD87-0915-4783-973E-0A5C2B233F40}"/>
                </a:ext>
              </a:extLst>
            </p:cNvPr>
            <p:cNvSpPr/>
            <p:nvPr/>
          </p:nvSpPr>
          <p:spPr>
            <a:xfrm>
              <a:off x="7276872" y="2957005"/>
              <a:ext cx="262564" cy="288021"/>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26;p38">
              <a:extLst>
                <a:ext uri="{FF2B5EF4-FFF2-40B4-BE49-F238E27FC236}">
                  <a16:creationId xmlns:a16="http://schemas.microsoft.com/office/drawing/2014/main" id="{5162FE7C-BCB8-433B-8CC0-12BB88E095D5}"/>
                </a:ext>
              </a:extLst>
            </p:cNvPr>
            <p:cNvSpPr/>
            <p:nvPr/>
          </p:nvSpPr>
          <p:spPr>
            <a:xfrm>
              <a:off x="7198332" y="2901693"/>
              <a:ext cx="192138" cy="343333"/>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27;p38">
              <a:extLst>
                <a:ext uri="{FF2B5EF4-FFF2-40B4-BE49-F238E27FC236}">
                  <a16:creationId xmlns:a16="http://schemas.microsoft.com/office/drawing/2014/main" id="{40EE68BE-A13F-4670-BFD1-D3A0BE923B3B}"/>
                </a:ext>
              </a:extLst>
            </p:cNvPr>
            <p:cNvSpPr/>
            <p:nvPr/>
          </p:nvSpPr>
          <p:spPr>
            <a:xfrm>
              <a:off x="7328127" y="2957005"/>
              <a:ext cx="211308" cy="288021"/>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28;p38">
              <a:extLst>
                <a:ext uri="{FF2B5EF4-FFF2-40B4-BE49-F238E27FC236}">
                  <a16:creationId xmlns:a16="http://schemas.microsoft.com/office/drawing/2014/main" id="{BFB49E20-7CE5-4826-8E27-F76BB6B45AF5}"/>
                </a:ext>
              </a:extLst>
            </p:cNvPr>
            <p:cNvSpPr/>
            <p:nvPr/>
          </p:nvSpPr>
          <p:spPr>
            <a:xfrm>
              <a:off x="4149986" y="3695206"/>
              <a:ext cx="2981977" cy="1097763"/>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29;p38">
              <a:extLst>
                <a:ext uri="{FF2B5EF4-FFF2-40B4-BE49-F238E27FC236}">
                  <a16:creationId xmlns:a16="http://schemas.microsoft.com/office/drawing/2014/main" id="{CDB2C1EE-AC76-48A1-928B-84E362F979EB}"/>
                </a:ext>
              </a:extLst>
            </p:cNvPr>
            <p:cNvSpPr/>
            <p:nvPr/>
          </p:nvSpPr>
          <p:spPr>
            <a:xfrm>
              <a:off x="4119357" y="4726569"/>
              <a:ext cx="3012607" cy="118770"/>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30;p38">
              <a:extLst>
                <a:ext uri="{FF2B5EF4-FFF2-40B4-BE49-F238E27FC236}">
                  <a16:creationId xmlns:a16="http://schemas.microsoft.com/office/drawing/2014/main" id="{C3C95A7B-0715-4999-BB8D-EC8006F79FDF}"/>
                </a:ext>
              </a:extLst>
            </p:cNvPr>
            <p:cNvSpPr/>
            <p:nvPr/>
          </p:nvSpPr>
          <p:spPr>
            <a:xfrm>
              <a:off x="6436501" y="3779661"/>
              <a:ext cx="503355" cy="389045"/>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31;p38">
              <a:extLst>
                <a:ext uri="{FF2B5EF4-FFF2-40B4-BE49-F238E27FC236}">
                  <a16:creationId xmlns:a16="http://schemas.microsoft.com/office/drawing/2014/main" id="{0BC66764-51DA-4C95-83C2-1401B8AB95F4}"/>
                </a:ext>
              </a:extLst>
            </p:cNvPr>
            <p:cNvSpPr/>
            <p:nvPr/>
          </p:nvSpPr>
          <p:spPr>
            <a:xfrm>
              <a:off x="5736641" y="3779661"/>
              <a:ext cx="608096" cy="389045"/>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32;p38">
              <a:extLst>
                <a:ext uri="{FF2B5EF4-FFF2-40B4-BE49-F238E27FC236}">
                  <a16:creationId xmlns:a16="http://schemas.microsoft.com/office/drawing/2014/main" id="{7FC58533-DEC4-46B8-8048-36D4CE7FEE6C}"/>
                </a:ext>
              </a:extLst>
            </p:cNvPr>
            <p:cNvSpPr/>
            <p:nvPr/>
          </p:nvSpPr>
          <p:spPr>
            <a:xfrm>
              <a:off x="5006926" y="3779661"/>
              <a:ext cx="625037" cy="389045"/>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33;p38">
              <a:extLst>
                <a:ext uri="{FF2B5EF4-FFF2-40B4-BE49-F238E27FC236}">
                  <a16:creationId xmlns:a16="http://schemas.microsoft.com/office/drawing/2014/main" id="{F8733DDA-BF30-4308-9AFF-F0681394DE9F}"/>
                </a:ext>
              </a:extLst>
            </p:cNvPr>
            <p:cNvSpPr/>
            <p:nvPr/>
          </p:nvSpPr>
          <p:spPr>
            <a:xfrm>
              <a:off x="4491430" y="4442636"/>
              <a:ext cx="581895" cy="581895"/>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34;p38">
              <a:extLst>
                <a:ext uri="{FF2B5EF4-FFF2-40B4-BE49-F238E27FC236}">
                  <a16:creationId xmlns:a16="http://schemas.microsoft.com/office/drawing/2014/main" id="{C5F3F105-BC78-4C12-B980-F034259F0987}"/>
                </a:ext>
              </a:extLst>
            </p:cNvPr>
            <p:cNvSpPr/>
            <p:nvPr/>
          </p:nvSpPr>
          <p:spPr>
            <a:xfrm>
              <a:off x="6344706" y="4442636"/>
              <a:ext cx="581524" cy="581895"/>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35;p38">
              <a:extLst>
                <a:ext uri="{FF2B5EF4-FFF2-40B4-BE49-F238E27FC236}">
                  <a16:creationId xmlns:a16="http://schemas.microsoft.com/office/drawing/2014/main" id="{EA96D1EC-354C-4AE9-8675-E6F6D7C0D36F}"/>
                </a:ext>
              </a:extLst>
            </p:cNvPr>
            <p:cNvSpPr/>
            <p:nvPr/>
          </p:nvSpPr>
          <p:spPr>
            <a:xfrm>
              <a:off x="5426167" y="4243158"/>
              <a:ext cx="205796" cy="61228"/>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36;p38">
              <a:extLst>
                <a:ext uri="{FF2B5EF4-FFF2-40B4-BE49-F238E27FC236}">
                  <a16:creationId xmlns:a16="http://schemas.microsoft.com/office/drawing/2014/main" id="{7868B86A-7CE1-44DA-BBAB-1D74A293BC2D}"/>
                </a:ext>
              </a:extLst>
            </p:cNvPr>
            <p:cNvSpPr/>
            <p:nvPr/>
          </p:nvSpPr>
          <p:spPr>
            <a:xfrm>
              <a:off x="6134884" y="4243158"/>
              <a:ext cx="205424" cy="61228"/>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37;p38">
              <a:extLst>
                <a:ext uri="{FF2B5EF4-FFF2-40B4-BE49-F238E27FC236}">
                  <a16:creationId xmlns:a16="http://schemas.microsoft.com/office/drawing/2014/main" id="{5CCA26B9-C5D7-44C5-9A72-ADD94E579EC0}"/>
                </a:ext>
              </a:extLst>
            </p:cNvPr>
            <p:cNvSpPr/>
            <p:nvPr/>
          </p:nvSpPr>
          <p:spPr>
            <a:xfrm>
              <a:off x="4929129" y="3773003"/>
              <a:ext cx="759601" cy="927056"/>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38;p38">
              <a:extLst>
                <a:ext uri="{FF2B5EF4-FFF2-40B4-BE49-F238E27FC236}">
                  <a16:creationId xmlns:a16="http://schemas.microsoft.com/office/drawing/2014/main" id="{712138E9-BDFB-4FAA-B3FD-F5BC87235F92}"/>
                </a:ext>
              </a:extLst>
            </p:cNvPr>
            <p:cNvSpPr/>
            <p:nvPr/>
          </p:nvSpPr>
          <p:spPr>
            <a:xfrm>
              <a:off x="6384162" y="3773003"/>
              <a:ext cx="12914" cy="736776"/>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39;p38">
              <a:extLst>
                <a:ext uri="{FF2B5EF4-FFF2-40B4-BE49-F238E27FC236}">
                  <a16:creationId xmlns:a16="http://schemas.microsoft.com/office/drawing/2014/main" id="{F318D0E5-ECF2-4BE8-98CB-19F5C83700F1}"/>
                </a:ext>
              </a:extLst>
            </p:cNvPr>
            <p:cNvSpPr/>
            <p:nvPr/>
          </p:nvSpPr>
          <p:spPr>
            <a:xfrm>
              <a:off x="4628225" y="4579430"/>
              <a:ext cx="308306" cy="308306"/>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40;p38">
              <a:extLst>
                <a:ext uri="{FF2B5EF4-FFF2-40B4-BE49-F238E27FC236}">
                  <a16:creationId xmlns:a16="http://schemas.microsoft.com/office/drawing/2014/main" id="{5EA009CF-9701-499C-8728-1B805C81BBB4}"/>
                </a:ext>
              </a:extLst>
            </p:cNvPr>
            <p:cNvSpPr/>
            <p:nvPr/>
          </p:nvSpPr>
          <p:spPr>
            <a:xfrm>
              <a:off x="6481501" y="4579430"/>
              <a:ext cx="307935" cy="308306"/>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41;p38">
              <a:extLst>
                <a:ext uri="{FF2B5EF4-FFF2-40B4-BE49-F238E27FC236}">
                  <a16:creationId xmlns:a16="http://schemas.microsoft.com/office/drawing/2014/main" id="{CBBEFBC6-4348-49D3-A5F0-B60AC488AAA4}"/>
                </a:ext>
              </a:extLst>
            </p:cNvPr>
            <p:cNvSpPr/>
            <p:nvPr/>
          </p:nvSpPr>
          <p:spPr>
            <a:xfrm>
              <a:off x="4110902" y="4470664"/>
              <a:ext cx="235279" cy="126512"/>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42;p38">
              <a:extLst>
                <a:ext uri="{FF2B5EF4-FFF2-40B4-BE49-F238E27FC236}">
                  <a16:creationId xmlns:a16="http://schemas.microsoft.com/office/drawing/2014/main" id="{AA28FE52-03F3-4844-9387-40CC50AE42E4}"/>
                </a:ext>
              </a:extLst>
            </p:cNvPr>
            <p:cNvSpPr/>
            <p:nvPr/>
          </p:nvSpPr>
          <p:spPr>
            <a:xfrm>
              <a:off x="4722993" y="4674199"/>
              <a:ext cx="118770" cy="118770"/>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43;p38">
              <a:extLst>
                <a:ext uri="{FF2B5EF4-FFF2-40B4-BE49-F238E27FC236}">
                  <a16:creationId xmlns:a16="http://schemas.microsoft.com/office/drawing/2014/main" id="{DFBC0FFD-A06F-47B7-BF35-2C6B1C1140F8}"/>
                </a:ext>
              </a:extLst>
            </p:cNvPr>
            <p:cNvSpPr/>
            <p:nvPr/>
          </p:nvSpPr>
          <p:spPr>
            <a:xfrm>
              <a:off x="6575897" y="4674199"/>
              <a:ext cx="119142" cy="118770"/>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44;p38">
              <a:extLst>
                <a:ext uri="{FF2B5EF4-FFF2-40B4-BE49-F238E27FC236}">
                  <a16:creationId xmlns:a16="http://schemas.microsoft.com/office/drawing/2014/main" id="{44EE988C-B2C2-4D63-8CB6-E11E6F49AAF5}"/>
                </a:ext>
              </a:extLst>
            </p:cNvPr>
            <p:cNvSpPr/>
            <p:nvPr/>
          </p:nvSpPr>
          <p:spPr>
            <a:xfrm>
              <a:off x="6813003" y="4273757"/>
              <a:ext cx="158938" cy="158969"/>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45;p38">
              <a:extLst>
                <a:ext uri="{FF2B5EF4-FFF2-40B4-BE49-F238E27FC236}">
                  <a16:creationId xmlns:a16="http://schemas.microsoft.com/office/drawing/2014/main" id="{EEE27176-0FFF-443F-8A50-FE11BC5F1BA1}"/>
                </a:ext>
              </a:extLst>
            </p:cNvPr>
            <p:cNvSpPr/>
            <p:nvPr/>
          </p:nvSpPr>
          <p:spPr>
            <a:xfrm>
              <a:off x="4936500" y="3618153"/>
              <a:ext cx="1989730" cy="80398"/>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46;p38">
              <a:extLst>
                <a:ext uri="{FF2B5EF4-FFF2-40B4-BE49-F238E27FC236}">
                  <a16:creationId xmlns:a16="http://schemas.microsoft.com/office/drawing/2014/main" id="{6C6CA210-6C04-40A8-BF35-0629C563ECDC}"/>
                </a:ext>
              </a:extLst>
            </p:cNvPr>
            <p:cNvSpPr/>
            <p:nvPr/>
          </p:nvSpPr>
          <p:spPr>
            <a:xfrm>
              <a:off x="4971527" y="4103019"/>
              <a:ext cx="188081" cy="118398"/>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9718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4" name="Picture 2">
            <a:extLst>
              <a:ext uri="{FF2B5EF4-FFF2-40B4-BE49-F238E27FC236}">
                <a16:creationId xmlns:a16="http://schemas.microsoft.com/office/drawing/2014/main" id="{E7CE1BC7-11D7-4657-853B-620750994FF2}"/>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779527" y="140187"/>
            <a:ext cx="3832692" cy="2703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Google Shape;767;p24">
            <a:extLst>
              <a:ext uri="{FF2B5EF4-FFF2-40B4-BE49-F238E27FC236}">
                <a16:creationId xmlns:a16="http://schemas.microsoft.com/office/drawing/2014/main" id="{46D60EFA-1C14-4A72-B4A4-DB5CBB6DA72E}"/>
              </a:ext>
            </a:extLst>
          </p:cNvPr>
          <p:cNvSpPr txBox="1"/>
          <p:nvPr/>
        </p:nvSpPr>
        <p:spPr>
          <a:xfrm>
            <a:off x="227741" y="0"/>
            <a:ext cx="912000" cy="543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s" sz="3000" dirty="0">
                <a:solidFill>
                  <a:schemeClr val="accent2">
                    <a:lumMod val="50000"/>
                  </a:schemeClr>
                </a:solidFill>
                <a:latin typeface="Oswald" panose="020B0604020202020204" charset="0"/>
                <a:ea typeface="Anton"/>
                <a:cs typeface="Anton"/>
                <a:sym typeface="Anton"/>
              </a:rPr>
              <a:t>60%</a:t>
            </a:r>
            <a:endParaRPr sz="3000" dirty="0">
              <a:solidFill>
                <a:schemeClr val="accent2">
                  <a:lumMod val="50000"/>
                </a:schemeClr>
              </a:solidFill>
              <a:latin typeface="Oswald" panose="020B0604020202020204" charset="0"/>
              <a:ea typeface="Anton"/>
              <a:cs typeface="Anton"/>
              <a:sym typeface="Anton"/>
            </a:endParaRPr>
          </a:p>
        </p:txBody>
      </p:sp>
      <p:sp>
        <p:nvSpPr>
          <p:cNvPr id="8" name="TextBox 7">
            <a:extLst>
              <a:ext uri="{FF2B5EF4-FFF2-40B4-BE49-F238E27FC236}">
                <a16:creationId xmlns:a16="http://schemas.microsoft.com/office/drawing/2014/main" id="{0635E62F-D3D0-4C4F-87D0-BEE562060BAB}"/>
              </a:ext>
            </a:extLst>
          </p:cNvPr>
          <p:cNvSpPr txBox="1"/>
          <p:nvPr/>
        </p:nvSpPr>
        <p:spPr>
          <a:xfrm>
            <a:off x="993133" y="224109"/>
            <a:ext cx="2316660" cy="307777"/>
          </a:xfrm>
          <a:prstGeom prst="rect">
            <a:avLst/>
          </a:prstGeom>
          <a:noFill/>
        </p:spPr>
        <p:txBody>
          <a:bodyPr wrap="none" rtlCol="0">
            <a:spAutoFit/>
          </a:bodyPr>
          <a:lstStyle/>
          <a:p>
            <a:r>
              <a:rPr lang="en-US" dirty="0">
                <a:solidFill>
                  <a:schemeClr val="tx1"/>
                </a:solidFill>
                <a:latin typeface="Oswald" panose="020B0604020202020204" charset="0"/>
              </a:rPr>
              <a:t>of car trips across the world are </a:t>
            </a:r>
            <a:endParaRPr lang="en-IN" dirty="0">
              <a:solidFill>
                <a:schemeClr val="tx1"/>
              </a:solidFill>
              <a:latin typeface="Oswald" panose="020B0604020202020204" charset="0"/>
            </a:endParaRPr>
          </a:p>
        </p:txBody>
      </p:sp>
      <p:sp>
        <p:nvSpPr>
          <p:cNvPr id="9" name="Google Shape;767;p24">
            <a:extLst>
              <a:ext uri="{FF2B5EF4-FFF2-40B4-BE49-F238E27FC236}">
                <a16:creationId xmlns:a16="http://schemas.microsoft.com/office/drawing/2014/main" id="{68534779-88AA-4EA7-8707-DB6AC14BEC8E}"/>
              </a:ext>
            </a:extLst>
          </p:cNvPr>
          <p:cNvSpPr txBox="1"/>
          <p:nvPr/>
        </p:nvSpPr>
        <p:spPr>
          <a:xfrm>
            <a:off x="3260936" y="8170"/>
            <a:ext cx="912000" cy="543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s" sz="3000" dirty="0">
                <a:solidFill>
                  <a:schemeClr val="accent2">
                    <a:lumMod val="50000"/>
                  </a:schemeClr>
                </a:solidFill>
                <a:latin typeface="Oswald" panose="020B0604020202020204" charset="0"/>
                <a:ea typeface="Anton"/>
                <a:cs typeface="Anton"/>
                <a:sym typeface="Anton"/>
              </a:rPr>
              <a:t>&lt;8km</a:t>
            </a:r>
            <a:endParaRPr sz="3000" dirty="0">
              <a:solidFill>
                <a:schemeClr val="accent2">
                  <a:lumMod val="50000"/>
                </a:schemeClr>
              </a:solidFill>
              <a:latin typeface="Oswald" panose="020B0604020202020204" charset="0"/>
              <a:ea typeface="Anton"/>
              <a:cs typeface="Anton"/>
              <a:sym typeface="Anton"/>
            </a:endParaRPr>
          </a:p>
        </p:txBody>
      </p:sp>
      <p:sp>
        <p:nvSpPr>
          <p:cNvPr id="11" name="TextBox 10">
            <a:extLst>
              <a:ext uri="{FF2B5EF4-FFF2-40B4-BE49-F238E27FC236}">
                <a16:creationId xmlns:a16="http://schemas.microsoft.com/office/drawing/2014/main" id="{E0CB1F8F-A8C0-4422-BC4A-D17FC3DF7738}"/>
              </a:ext>
            </a:extLst>
          </p:cNvPr>
          <p:cNvSpPr txBox="1"/>
          <p:nvPr/>
        </p:nvSpPr>
        <p:spPr>
          <a:xfrm>
            <a:off x="183239" y="1072496"/>
            <a:ext cx="4316819" cy="523220"/>
          </a:xfrm>
          <a:prstGeom prst="rect">
            <a:avLst/>
          </a:prstGeom>
          <a:noFill/>
        </p:spPr>
        <p:txBody>
          <a:bodyPr wrap="square" rtlCol="0">
            <a:spAutoFit/>
          </a:bodyPr>
          <a:lstStyle/>
          <a:p>
            <a:r>
              <a:rPr lang="en-US" dirty="0">
                <a:solidFill>
                  <a:schemeClr val="tx1"/>
                </a:solidFill>
                <a:latin typeface="Oswald" panose="020B0604020202020204" charset="0"/>
              </a:rPr>
              <a:t>This means more growth opportunities for the micromobility market!</a:t>
            </a:r>
            <a:endParaRPr lang="en-IN" dirty="0">
              <a:solidFill>
                <a:schemeClr val="tx1"/>
              </a:solidFill>
              <a:latin typeface="Oswald" panose="020B0604020202020204" charset="0"/>
            </a:endParaRPr>
          </a:p>
        </p:txBody>
      </p:sp>
      <p:sp>
        <p:nvSpPr>
          <p:cNvPr id="13" name="TextBox 12">
            <a:extLst>
              <a:ext uri="{FF2B5EF4-FFF2-40B4-BE49-F238E27FC236}">
                <a16:creationId xmlns:a16="http://schemas.microsoft.com/office/drawing/2014/main" id="{D1992585-2AB8-49A6-89B1-52E29F65C4B5}"/>
              </a:ext>
            </a:extLst>
          </p:cNvPr>
          <p:cNvSpPr txBox="1"/>
          <p:nvPr/>
        </p:nvSpPr>
        <p:spPr>
          <a:xfrm>
            <a:off x="4910769" y="2517098"/>
            <a:ext cx="3570208" cy="307777"/>
          </a:xfrm>
          <a:prstGeom prst="rect">
            <a:avLst/>
          </a:prstGeom>
          <a:noFill/>
        </p:spPr>
        <p:txBody>
          <a:bodyPr wrap="none" rtlCol="0">
            <a:spAutoFit/>
          </a:bodyPr>
          <a:lstStyle/>
          <a:p>
            <a:r>
              <a:rPr lang="en-US" dirty="0">
                <a:solidFill>
                  <a:schemeClr val="bg1"/>
                </a:solidFill>
                <a:latin typeface="Oswald" panose="020B0604020202020204" charset="0"/>
              </a:rPr>
              <a:t>Yulu exploited this information to its full advantage!</a:t>
            </a:r>
            <a:endParaRPr lang="en-IN" dirty="0">
              <a:solidFill>
                <a:schemeClr val="bg1"/>
              </a:solidFill>
              <a:latin typeface="Oswald" panose="020B0604020202020204" charset="0"/>
            </a:endParaRPr>
          </a:p>
        </p:txBody>
      </p:sp>
      <p:sp>
        <p:nvSpPr>
          <p:cNvPr id="24" name="TextBox 23">
            <a:extLst>
              <a:ext uri="{FF2B5EF4-FFF2-40B4-BE49-F238E27FC236}">
                <a16:creationId xmlns:a16="http://schemas.microsoft.com/office/drawing/2014/main" id="{BA3AD320-A554-4622-B3E2-D16BE4999734}"/>
              </a:ext>
            </a:extLst>
          </p:cNvPr>
          <p:cNvSpPr txBox="1"/>
          <p:nvPr/>
        </p:nvSpPr>
        <p:spPr>
          <a:xfrm>
            <a:off x="145237" y="513143"/>
            <a:ext cx="912000" cy="553998"/>
          </a:xfrm>
          <a:prstGeom prst="rect">
            <a:avLst/>
          </a:prstGeom>
          <a:noFill/>
        </p:spPr>
        <p:txBody>
          <a:bodyPr wrap="square">
            <a:spAutoFit/>
          </a:bodyPr>
          <a:lstStyle/>
          <a:p>
            <a:r>
              <a:rPr lang="en-US" sz="3000" b="0" i="0" u="none" strike="noStrike" dirty="0">
                <a:solidFill>
                  <a:schemeClr val="accent2">
                    <a:lumMod val="50000"/>
                  </a:schemeClr>
                </a:solidFill>
                <a:effectLst/>
                <a:latin typeface="Oswald" panose="020B0604020202020204" charset="0"/>
              </a:rPr>
              <a:t>65%</a:t>
            </a:r>
            <a:endParaRPr lang="en-IN" dirty="0"/>
          </a:p>
        </p:txBody>
      </p:sp>
      <p:sp>
        <p:nvSpPr>
          <p:cNvPr id="26" name="TextBox 25">
            <a:extLst>
              <a:ext uri="{FF2B5EF4-FFF2-40B4-BE49-F238E27FC236}">
                <a16:creationId xmlns:a16="http://schemas.microsoft.com/office/drawing/2014/main" id="{B6433068-FBF8-453F-B1B7-A0499AB59B31}"/>
              </a:ext>
            </a:extLst>
          </p:cNvPr>
          <p:cNvSpPr txBox="1"/>
          <p:nvPr/>
        </p:nvSpPr>
        <p:spPr>
          <a:xfrm>
            <a:off x="993133" y="476115"/>
            <a:ext cx="4575544" cy="553998"/>
          </a:xfrm>
          <a:prstGeom prst="rect">
            <a:avLst/>
          </a:prstGeom>
          <a:noFill/>
        </p:spPr>
        <p:txBody>
          <a:bodyPr wrap="square">
            <a:spAutoFit/>
          </a:bodyPr>
          <a:lstStyle/>
          <a:p>
            <a:r>
              <a:rPr lang="en-US" b="0" i="0" u="none" strike="noStrike" dirty="0">
                <a:solidFill>
                  <a:schemeClr val="tx1"/>
                </a:solidFill>
                <a:effectLst/>
                <a:latin typeface="Oswald" panose="020B0604020202020204" charset="0"/>
              </a:rPr>
              <a:t>of people projected to live in cities by  </a:t>
            </a:r>
            <a:r>
              <a:rPr lang="en-US" sz="3000" b="0" i="0" u="none" strike="noStrike" dirty="0">
                <a:solidFill>
                  <a:schemeClr val="accent2">
                    <a:lumMod val="50000"/>
                  </a:schemeClr>
                </a:solidFill>
                <a:effectLst/>
                <a:latin typeface="Oswald" panose="020B0604020202020204" charset="0"/>
              </a:rPr>
              <a:t>2040</a:t>
            </a:r>
            <a:endParaRPr lang="en-IN" dirty="0"/>
          </a:p>
        </p:txBody>
      </p:sp>
      <p:pic>
        <p:nvPicPr>
          <p:cNvPr id="1028" name="Picture 4" descr="Car Sharing Icon Images, Stock Photos &amp; Vectors | Shutterstock">
            <a:extLst>
              <a:ext uri="{FF2B5EF4-FFF2-40B4-BE49-F238E27FC236}">
                <a16:creationId xmlns:a16="http://schemas.microsoft.com/office/drawing/2014/main" id="{9D1C16BA-D4BD-4AFF-863D-61552BA0F8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33" b="11412"/>
          <a:stretch/>
        </p:blipFill>
        <p:spPr bwMode="auto">
          <a:xfrm>
            <a:off x="6775943" y="3000398"/>
            <a:ext cx="2271671" cy="2041659"/>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AE80C9-0F97-4647-9F42-A04F35031645}"/>
              </a:ext>
            </a:extLst>
          </p:cNvPr>
          <p:cNvSpPr txBox="1"/>
          <p:nvPr/>
        </p:nvSpPr>
        <p:spPr>
          <a:xfrm>
            <a:off x="183239" y="1712544"/>
            <a:ext cx="2803370" cy="2031325"/>
          </a:xfrm>
          <a:prstGeom prst="rect">
            <a:avLst/>
          </a:prstGeom>
          <a:noFill/>
        </p:spPr>
        <p:txBody>
          <a:bodyPr wrap="square" rtlCol="0">
            <a:spAutoFit/>
          </a:bodyPr>
          <a:lstStyle/>
          <a:p>
            <a:r>
              <a:rPr lang="en-US" b="1" dirty="0">
                <a:solidFill>
                  <a:schemeClr val="accent6"/>
                </a:solidFill>
                <a:latin typeface="Oswald" panose="020B0604020202020204" charset="0"/>
              </a:rPr>
              <a:t>Ridesharing</a:t>
            </a:r>
            <a:r>
              <a:rPr lang="en-US" dirty="0">
                <a:solidFill>
                  <a:schemeClr val="accent6"/>
                </a:solidFill>
                <a:latin typeface="Oswald" panose="020B0604020202020204" charset="0"/>
              </a:rPr>
              <a:t> is a major application of the micro mobility industry but results in the loss of privacy of the passengers travelling and hence a large number of customers do not prefer ride-sharing. </a:t>
            </a:r>
          </a:p>
          <a:p>
            <a:endParaRPr lang="en-US" dirty="0">
              <a:solidFill>
                <a:schemeClr val="accent6"/>
              </a:solidFill>
              <a:latin typeface="Oswald" panose="020B0604020202020204" charset="0"/>
            </a:endParaRPr>
          </a:p>
          <a:p>
            <a:r>
              <a:rPr lang="en-US" dirty="0">
                <a:solidFill>
                  <a:schemeClr val="accent6"/>
                </a:solidFill>
                <a:latin typeface="Oswald" panose="020B0604020202020204" charset="0"/>
              </a:rPr>
              <a:t>Yulu comes into play once more with its strategic planning and implementation of </a:t>
            </a:r>
            <a:r>
              <a:rPr lang="en-US" b="1" dirty="0">
                <a:solidFill>
                  <a:schemeClr val="accent6"/>
                </a:solidFill>
                <a:latin typeface="Oswald" panose="020B0604020202020204" charset="0"/>
              </a:rPr>
              <a:t>single ride e-bikes</a:t>
            </a:r>
            <a:r>
              <a:rPr lang="en-US" dirty="0">
                <a:solidFill>
                  <a:schemeClr val="accent6"/>
                </a:solidFill>
                <a:latin typeface="Oswald" panose="020B0604020202020204" charset="0"/>
              </a:rPr>
              <a:t>.</a:t>
            </a:r>
            <a:endParaRPr lang="en-IN" dirty="0">
              <a:solidFill>
                <a:schemeClr val="accent6"/>
              </a:solidFill>
              <a:latin typeface="Oswald" panose="020B0604020202020204" charset="0"/>
            </a:endParaRPr>
          </a:p>
        </p:txBody>
      </p:sp>
      <p:pic>
        <p:nvPicPr>
          <p:cNvPr id="10" name="Graphic 9" descr="Upward trend">
            <a:extLst>
              <a:ext uri="{FF2B5EF4-FFF2-40B4-BE49-F238E27FC236}">
                <a16:creationId xmlns:a16="http://schemas.microsoft.com/office/drawing/2014/main" id="{2BCC6A3D-B7A1-4727-B05A-F9A407AE3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2502" y="1638099"/>
            <a:ext cx="852747" cy="852747"/>
          </a:xfrm>
          <a:prstGeom prst="rect">
            <a:avLst/>
          </a:prstGeom>
        </p:spPr>
      </p:pic>
      <p:pic>
        <p:nvPicPr>
          <p:cNvPr id="14" name="Graphic 13" descr="Thumbs up sign">
            <a:extLst>
              <a:ext uri="{FF2B5EF4-FFF2-40B4-BE49-F238E27FC236}">
                <a16:creationId xmlns:a16="http://schemas.microsoft.com/office/drawing/2014/main" id="{91C74D36-CCF7-43D8-AB39-5E18408377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8537692" y="2963601"/>
            <a:ext cx="509922" cy="509922"/>
          </a:xfrm>
          <a:prstGeom prst="rect">
            <a:avLst/>
          </a:prstGeom>
        </p:spPr>
      </p:pic>
      <p:pic>
        <p:nvPicPr>
          <p:cNvPr id="1030" name="Picture 6" descr="Illustration icon e bike stock illustration. Illustration of ...">
            <a:extLst>
              <a:ext uri="{FF2B5EF4-FFF2-40B4-BE49-F238E27FC236}">
                <a16:creationId xmlns:a16="http://schemas.microsoft.com/office/drawing/2014/main" id="{3F9DB317-7824-416A-A88B-1B0A571B02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7046" y="3000397"/>
            <a:ext cx="2510268" cy="204166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 name="Graphic 19" descr="Thumbs up sign">
            <a:extLst>
              <a:ext uri="{FF2B5EF4-FFF2-40B4-BE49-F238E27FC236}">
                <a16:creationId xmlns:a16="http://schemas.microsoft.com/office/drawing/2014/main" id="{9DFDE0DC-3A0B-43A2-A397-C94738F212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57392" y="2963601"/>
            <a:ext cx="509922" cy="509922"/>
          </a:xfrm>
          <a:prstGeom prst="rect">
            <a:avLst/>
          </a:prstGeom>
        </p:spPr>
      </p:pic>
    </p:spTree>
  </p:cSld>
  <p:clrMapOvr>
    <a:masterClrMapping/>
  </p:clrMapOvr>
</p:sld>
</file>

<file path=ppt/theme/theme1.xml><?xml version="1.0" encoding="utf-8"?>
<a:theme xmlns:a="http://schemas.openxmlformats.org/drawingml/2006/main"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3493</TotalTime>
  <Words>2942</Words>
  <Application>Microsoft Office PowerPoint</Application>
  <PresentationFormat>On-screen Show (16:9)</PresentationFormat>
  <Paragraphs>446</Paragraphs>
  <Slides>30</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Courier New</vt:lpstr>
      <vt:lpstr>Calibri</vt:lpstr>
      <vt:lpstr>Comic Sans MS</vt:lpstr>
      <vt:lpstr>Open Sans</vt:lpstr>
      <vt:lpstr>Wingdings</vt:lpstr>
      <vt:lpstr>Oswald</vt:lpstr>
      <vt:lpstr>Montserrat</vt:lpstr>
      <vt:lpstr>Arial</vt:lpstr>
      <vt:lpstr>Environmental Consulting by Slidesgo</vt:lpstr>
      <vt:lpstr>1_Environmental Consulting by Slidesgo</vt:lpstr>
      <vt:lpstr> </vt:lpstr>
      <vt:lpstr>01</vt:lpstr>
      <vt:lpstr>WHAT IS YULU?</vt:lpstr>
      <vt:lpstr>PowerPoint Presentation</vt:lpstr>
      <vt:lpstr>PowerPoint Presentation</vt:lpstr>
      <vt:lpstr>PowerPoint Presentation</vt:lpstr>
      <vt:lpstr>The Micromobility industry</vt:lpstr>
      <vt:lpstr>PowerPoint Presentation</vt:lpstr>
      <vt:lpstr>PowerPoint Presentation</vt:lpstr>
      <vt:lpstr>PowerPoint Presentation</vt:lpstr>
      <vt:lpstr>MAIN COMPETITORS</vt:lpstr>
      <vt:lpstr>PowerPoint Presentation</vt:lpstr>
      <vt:lpstr>CHALLENGES TO MICRO-MOBILITY  </vt:lpstr>
      <vt:lpstr>TARGET AUDIENCE</vt:lpstr>
      <vt:lpstr>GUESSTIMATE: </vt:lpstr>
      <vt:lpstr>PowerPoint Presentation</vt:lpstr>
      <vt:lpstr>PowerPoint Presentation</vt:lpstr>
      <vt:lpstr>PowerPoint Presentation</vt:lpstr>
      <vt:lpstr>PowerPoint Presentation</vt:lpstr>
      <vt:lpstr>PowerPoint Presentation</vt:lpstr>
      <vt:lpstr>GENERAL STRATEGIES </vt:lpstr>
      <vt:lpstr>MARKETING STRATEGIES</vt:lpstr>
      <vt:lpstr>PowerPoint Presentation</vt:lpstr>
      <vt:lpstr>THE TIMELINE</vt:lpstr>
      <vt:lpstr>COST ANALYSIS</vt:lpstr>
      <vt:lpstr>MEASURING SUCCESS </vt:lpstr>
      <vt:lpstr>PowerPoint Presentation</vt:lpstr>
      <vt:lpstr>NEAR A YULU? GET PINGED!</vt:lpstr>
      <vt:lpstr>THE TIMELINE</vt:lpstr>
      <vt:lpstr>TEAM BRANIAC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Tejas Bhale</dc:creator>
  <cp:lastModifiedBy>Tejas Bhale</cp:lastModifiedBy>
  <cp:revision>194</cp:revision>
  <dcterms:modified xsi:type="dcterms:W3CDTF">2020-08-11T18:59:07Z</dcterms:modified>
</cp:coreProperties>
</file>